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1" r:id="rId3"/>
    <p:sldId id="274" r:id="rId4"/>
    <p:sldId id="262" r:id="rId5"/>
    <p:sldId id="263" r:id="rId6"/>
    <p:sldId id="281" r:id="rId7"/>
    <p:sldId id="282" r:id="rId8"/>
    <p:sldId id="257" r:id="rId9"/>
    <p:sldId id="265" r:id="rId10"/>
    <p:sldId id="260" r:id="rId11"/>
    <p:sldId id="264" r:id="rId12"/>
    <p:sldId id="266" r:id="rId13"/>
    <p:sldId id="259" r:id="rId14"/>
    <p:sldId id="277" r:id="rId15"/>
    <p:sldId id="284" r:id="rId16"/>
    <p:sldId id="285" r:id="rId17"/>
    <p:sldId id="283" r:id="rId18"/>
    <p:sldId id="278" r:id="rId19"/>
    <p:sldId id="269" r:id="rId20"/>
    <p:sldId id="270" r:id="rId21"/>
    <p:sldId id="276" r:id="rId22"/>
    <p:sldId id="261" r:id="rId23"/>
    <p:sldId id="279" r:id="rId24"/>
    <p:sldId id="280" r:id="rId25"/>
  </p:sldIdLst>
  <p:sldSz cx="9144000" cy="6858000" type="screen4x3"/>
  <p:notesSz cx="6858000" cy="9144000"/>
  <p:defaultTextStyle>
    <a:defPPr>
      <a:defRPr lang="en-US"/>
    </a:defPPr>
    <a:lvl1pPr algn="l" rtl="0" fontAlgn="base">
      <a:spcBef>
        <a:spcPct val="20000"/>
      </a:spcBef>
      <a:spcAft>
        <a:spcPct val="0"/>
      </a:spcAft>
      <a:buClr>
        <a:schemeClr val="tx1"/>
      </a:buClr>
      <a:buSzPct val="75000"/>
      <a:buFont typeface="Wingdings" panose="05000000000000000000" pitchFamily="2" charset="2"/>
      <a:buChar char="l"/>
      <a:defRPr sz="2800" kern="1200">
        <a:solidFill>
          <a:schemeClr val="accent1"/>
        </a:solidFill>
        <a:latin typeface="Arial" panose="020B0604020202020204" pitchFamily="34" charset="0"/>
        <a:ea typeface="+mn-ea"/>
        <a:cs typeface="+mn-cs"/>
      </a:defRPr>
    </a:lvl1pPr>
    <a:lvl2pPr marL="457200" algn="l" rtl="0" fontAlgn="base">
      <a:spcBef>
        <a:spcPct val="20000"/>
      </a:spcBef>
      <a:spcAft>
        <a:spcPct val="0"/>
      </a:spcAft>
      <a:buClr>
        <a:schemeClr val="tx1"/>
      </a:buClr>
      <a:buSzPct val="75000"/>
      <a:buFont typeface="Wingdings" panose="05000000000000000000" pitchFamily="2" charset="2"/>
      <a:buChar char="l"/>
      <a:defRPr sz="2800" kern="1200">
        <a:solidFill>
          <a:schemeClr val="accent1"/>
        </a:solidFill>
        <a:latin typeface="Arial" panose="020B0604020202020204" pitchFamily="34" charset="0"/>
        <a:ea typeface="+mn-ea"/>
        <a:cs typeface="+mn-cs"/>
      </a:defRPr>
    </a:lvl2pPr>
    <a:lvl3pPr marL="914400" algn="l" rtl="0" fontAlgn="base">
      <a:spcBef>
        <a:spcPct val="20000"/>
      </a:spcBef>
      <a:spcAft>
        <a:spcPct val="0"/>
      </a:spcAft>
      <a:buClr>
        <a:schemeClr val="tx1"/>
      </a:buClr>
      <a:buSzPct val="75000"/>
      <a:buFont typeface="Wingdings" panose="05000000000000000000" pitchFamily="2" charset="2"/>
      <a:buChar char="l"/>
      <a:defRPr sz="2800" kern="1200">
        <a:solidFill>
          <a:schemeClr val="accent1"/>
        </a:solidFill>
        <a:latin typeface="Arial" panose="020B0604020202020204" pitchFamily="34" charset="0"/>
        <a:ea typeface="+mn-ea"/>
        <a:cs typeface="+mn-cs"/>
      </a:defRPr>
    </a:lvl3pPr>
    <a:lvl4pPr marL="1371600" algn="l" rtl="0" fontAlgn="base">
      <a:spcBef>
        <a:spcPct val="20000"/>
      </a:spcBef>
      <a:spcAft>
        <a:spcPct val="0"/>
      </a:spcAft>
      <a:buClr>
        <a:schemeClr val="tx1"/>
      </a:buClr>
      <a:buSzPct val="75000"/>
      <a:buFont typeface="Wingdings" panose="05000000000000000000" pitchFamily="2" charset="2"/>
      <a:buChar char="l"/>
      <a:defRPr sz="2800" kern="1200">
        <a:solidFill>
          <a:schemeClr val="accent1"/>
        </a:solidFill>
        <a:latin typeface="Arial" panose="020B0604020202020204" pitchFamily="34" charset="0"/>
        <a:ea typeface="+mn-ea"/>
        <a:cs typeface="+mn-cs"/>
      </a:defRPr>
    </a:lvl4pPr>
    <a:lvl5pPr marL="1828800" algn="l" rtl="0" fontAlgn="base">
      <a:spcBef>
        <a:spcPct val="20000"/>
      </a:spcBef>
      <a:spcAft>
        <a:spcPct val="0"/>
      </a:spcAft>
      <a:buClr>
        <a:schemeClr val="tx1"/>
      </a:buClr>
      <a:buSzPct val="75000"/>
      <a:buFont typeface="Wingdings" panose="05000000000000000000" pitchFamily="2" charset="2"/>
      <a:buChar char="l"/>
      <a:defRPr sz="2800" kern="1200">
        <a:solidFill>
          <a:schemeClr val="accent1"/>
        </a:solidFill>
        <a:latin typeface="Arial" panose="020B0604020202020204" pitchFamily="34" charset="0"/>
        <a:ea typeface="+mn-ea"/>
        <a:cs typeface="+mn-cs"/>
      </a:defRPr>
    </a:lvl5pPr>
    <a:lvl6pPr marL="2286000" algn="l" defTabSz="914400" rtl="0" eaLnBrk="1" latinLnBrk="0" hangingPunct="1">
      <a:defRPr sz="2800" kern="1200">
        <a:solidFill>
          <a:schemeClr val="accent1"/>
        </a:solidFill>
        <a:latin typeface="Arial" panose="020B0604020202020204" pitchFamily="34" charset="0"/>
        <a:ea typeface="+mn-ea"/>
        <a:cs typeface="+mn-cs"/>
      </a:defRPr>
    </a:lvl6pPr>
    <a:lvl7pPr marL="2743200" algn="l" defTabSz="914400" rtl="0" eaLnBrk="1" latinLnBrk="0" hangingPunct="1">
      <a:defRPr sz="2800" kern="1200">
        <a:solidFill>
          <a:schemeClr val="accent1"/>
        </a:solidFill>
        <a:latin typeface="Arial" panose="020B0604020202020204" pitchFamily="34" charset="0"/>
        <a:ea typeface="+mn-ea"/>
        <a:cs typeface="+mn-cs"/>
      </a:defRPr>
    </a:lvl7pPr>
    <a:lvl8pPr marL="3200400" algn="l" defTabSz="914400" rtl="0" eaLnBrk="1" latinLnBrk="0" hangingPunct="1">
      <a:defRPr sz="2800" kern="1200">
        <a:solidFill>
          <a:schemeClr val="accent1"/>
        </a:solidFill>
        <a:latin typeface="Arial" panose="020B0604020202020204" pitchFamily="34" charset="0"/>
        <a:ea typeface="+mn-ea"/>
        <a:cs typeface="+mn-cs"/>
      </a:defRPr>
    </a:lvl8pPr>
    <a:lvl9pPr marL="3657600" algn="l" defTabSz="914400" rtl="0" eaLnBrk="1" latinLnBrk="0" hangingPunct="1">
      <a:defRPr sz="2800" kern="1200">
        <a:solidFill>
          <a:schemeClr val="accent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0066FF"/>
    <a:srgbClr val="33CC33"/>
    <a:srgbClr val="FF6600"/>
    <a:srgbClr val="FF3399"/>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0" d="100"/>
          <a:sy n="60" d="100"/>
        </p:scale>
        <p:origin x="2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322E05F-E97A-4F71-93A9-E1D109A18EEA}"/>
              </a:ext>
            </a:extLst>
          </p:cNvPr>
          <p:cNvSpPr>
            <a:spLocks noChangeArrowheads="1"/>
          </p:cNvSpPr>
          <p:nvPr/>
        </p:nvSpPr>
        <p:spPr bwMode="auto">
          <a:xfrm>
            <a:off x="0" y="0"/>
            <a:ext cx="4572000" cy="6858000"/>
          </a:xfrm>
          <a:prstGeom prst="rect">
            <a:avLst/>
          </a:prstGeom>
          <a:solidFill>
            <a:schemeClr val="accent1"/>
          </a:solidFill>
          <a:ln w="9525">
            <a:noFill/>
            <a:miter lim="800000"/>
            <a:headEnd/>
            <a:tailEnd/>
          </a:ln>
          <a:effectLst/>
        </p:spPr>
        <p:txBody>
          <a:bodyPr wrap="none" anchor="ctr"/>
          <a:lstStyle/>
          <a:p>
            <a:pPr algn="ctr">
              <a:spcBef>
                <a:spcPct val="0"/>
              </a:spcBef>
              <a:buClrTx/>
              <a:buSzTx/>
              <a:buFontTx/>
              <a:buNone/>
              <a:defRPr/>
            </a:pPr>
            <a:endParaRPr kumimoji="1" lang="en-US" sz="2400">
              <a:solidFill>
                <a:schemeClr val="tx1"/>
              </a:solidFill>
              <a:latin typeface="Times New Roman" charset="0"/>
            </a:endParaRPr>
          </a:p>
        </p:txBody>
      </p:sp>
      <p:sp>
        <p:nvSpPr>
          <p:cNvPr id="5" name="AutoShape 3">
            <a:extLst>
              <a:ext uri="{FF2B5EF4-FFF2-40B4-BE49-F238E27FC236}">
                <a16:creationId xmlns:a16="http://schemas.microsoft.com/office/drawing/2014/main" id="{C8A5E59E-4896-4E7F-97B3-75F3731C567F}"/>
              </a:ext>
            </a:extLst>
          </p:cNvPr>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spcBef>
                <a:spcPct val="0"/>
              </a:spcBef>
              <a:buClrTx/>
              <a:buSzTx/>
              <a:buFontTx/>
              <a:buNone/>
              <a:defRPr/>
            </a:pPr>
            <a:endParaRPr kumimoji="1" lang="en-US" sz="2400">
              <a:solidFill>
                <a:schemeClr val="tx1"/>
              </a:solidFill>
              <a:latin typeface="Times New Roman" charset="0"/>
            </a:endParaRPr>
          </a:p>
        </p:txBody>
      </p:sp>
      <p:grpSp>
        <p:nvGrpSpPr>
          <p:cNvPr id="6" name="Group 5">
            <a:extLst>
              <a:ext uri="{FF2B5EF4-FFF2-40B4-BE49-F238E27FC236}">
                <a16:creationId xmlns:a16="http://schemas.microsoft.com/office/drawing/2014/main" id="{5BBE3B52-5358-4ED3-982F-222F265133CB}"/>
              </a:ext>
            </a:extLst>
          </p:cNvPr>
          <p:cNvGrpSpPr>
            <a:grpSpLocks/>
          </p:cNvGrpSpPr>
          <p:nvPr/>
        </p:nvGrpSpPr>
        <p:grpSpPr bwMode="auto">
          <a:xfrm>
            <a:off x="3632200" y="4889500"/>
            <a:ext cx="4876800" cy="319088"/>
            <a:chOff x="2288" y="3080"/>
            <a:chExt cx="3072" cy="201"/>
          </a:xfrm>
        </p:grpSpPr>
        <p:sp>
          <p:nvSpPr>
            <p:cNvPr id="7" name="AutoShape 6">
              <a:extLst>
                <a:ext uri="{FF2B5EF4-FFF2-40B4-BE49-F238E27FC236}">
                  <a16:creationId xmlns:a16="http://schemas.microsoft.com/office/drawing/2014/main" id="{79D905CB-F71B-4EAE-8BC5-272E10ACF86D}"/>
                </a:ext>
              </a:extLst>
            </p:cNvPr>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a:effectLst/>
          </p:spPr>
          <p:txBody>
            <a:bodyPr wrap="none" anchor="ctr"/>
            <a:lstStyle/>
            <a:p>
              <a:pPr>
                <a:defRPr/>
              </a:pPr>
              <a:endParaRPr lang="en-US">
                <a:latin typeface="Arial" charset="0"/>
              </a:endParaRPr>
            </a:p>
          </p:txBody>
        </p:sp>
        <p:sp>
          <p:nvSpPr>
            <p:cNvPr id="8" name="AutoShape 7">
              <a:extLst>
                <a:ext uri="{FF2B5EF4-FFF2-40B4-BE49-F238E27FC236}">
                  <a16:creationId xmlns:a16="http://schemas.microsoft.com/office/drawing/2014/main" id="{E9FB10B5-3510-4B03-99F0-2A40B28E88A9}"/>
                </a:ext>
              </a:extLst>
            </p:cNvPr>
            <p:cNvSpPr>
              <a:spLocks noChangeArrowheads="1"/>
            </p:cNvSpPr>
            <p:nvPr/>
          </p:nvSpPr>
          <p:spPr bwMode="auto">
            <a:xfrm>
              <a:off x="5196" y="3080"/>
              <a:ext cx="164" cy="201"/>
            </a:xfrm>
            <a:prstGeom prst="flowChartDelay">
              <a:avLst/>
            </a:prstGeom>
            <a:solidFill>
              <a:schemeClr val="bg2"/>
            </a:solidFill>
            <a:ln w="9525">
              <a:noFill/>
              <a:miter lim="800000"/>
              <a:headEnd/>
              <a:tailEnd/>
            </a:ln>
            <a:effectLst/>
          </p:spPr>
          <p:txBody>
            <a:bodyPr wrap="none" anchor="ctr"/>
            <a:lstStyle/>
            <a:p>
              <a:pPr>
                <a:defRPr/>
              </a:pPr>
              <a:endParaRPr lang="en-US">
                <a:latin typeface="Arial" charset="0"/>
              </a:endParaRPr>
            </a:p>
          </p:txBody>
        </p:sp>
      </p:grpSp>
      <p:sp>
        <p:nvSpPr>
          <p:cNvPr id="4100" name="Rectangle 4"/>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4107"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n-US"/>
              <a:t>Click to edit Master title style</a:t>
            </a:r>
          </a:p>
        </p:txBody>
      </p:sp>
      <p:sp>
        <p:nvSpPr>
          <p:cNvPr id="9" name="Date Placeholder 8">
            <a:extLst>
              <a:ext uri="{FF2B5EF4-FFF2-40B4-BE49-F238E27FC236}">
                <a16:creationId xmlns:a16="http://schemas.microsoft.com/office/drawing/2014/main" id="{CCB01B1F-8B03-4951-9655-F12E81FCF96E}"/>
              </a:ext>
            </a:extLst>
          </p:cNvPr>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endParaRPr lang="en-US"/>
          </a:p>
        </p:txBody>
      </p:sp>
      <p:sp>
        <p:nvSpPr>
          <p:cNvPr id="10" name="Footer Placeholder 9">
            <a:extLst>
              <a:ext uri="{FF2B5EF4-FFF2-40B4-BE49-F238E27FC236}">
                <a16:creationId xmlns:a16="http://schemas.microsoft.com/office/drawing/2014/main" id="{AA6E3E11-481B-466F-9C83-1219F67E57BE}"/>
              </a:ext>
            </a:extLst>
          </p:cNvPr>
          <p:cNvSpPr>
            <a:spLocks noGrp="1" noChangeArrowheads="1"/>
          </p:cNvSpPr>
          <p:nvPr>
            <p:ph type="ftr" sz="quarter" idx="11"/>
          </p:nvPr>
        </p:nvSpPr>
        <p:spPr>
          <a:xfrm>
            <a:off x="5195888" y="6553200"/>
            <a:ext cx="3279775" cy="304800"/>
          </a:xfrm>
        </p:spPr>
        <p:txBody>
          <a:bodyPr/>
          <a:lstStyle>
            <a:lvl1pPr algn="r">
              <a:defRPr/>
            </a:lvl1pPr>
          </a:lstStyle>
          <a:p>
            <a:pPr>
              <a:defRPr/>
            </a:pPr>
            <a:endParaRPr lang="en-US"/>
          </a:p>
        </p:txBody>
      </p:sp>
      <p:sp>
        <p:nvSpPr>
          <p:cNvPr id="11" name="Slide Number Placeholder 10">
            <a:extLst>
              <a:ext uri="{FF2B5EF4-FFF2-40B4-BE49-F238E27FC236}">
                <a16:creationId xmlns:a16="http://schemas.microsoft.com/office/drawing/2014/main" id="{6120C0CF-6DA3-452D-BECE-E139B5A6BF4F}"/>
              </a:ext>
            </a:extLst>
          </p:cNvPr>
          <p:cNvSpPr>
            <a:spLocks noGrp="1" noChangeArrowheads="1"/>
          </p:cNvSpPr>
          <p:nvPr>
            <p:ph type="sldNum" sz="quarter" idx="12"/>
          </p:nvPr>
        </p:nvSpPr>
        <p:spPr>
          <a:xfrm>
            <a:off x="9525" y="6359525"/>
            <a:ext cx="587375" cy="488950"/>
          </a:xfrm>
        </p:spPr>
        <p:txBody>
          <a:bodyPr anchorCtr="0"/>
          <a:lstStyle>
            <a:lvl1pPr>
              <a:defRPr/>
            </a:lvl1pPr>
          </a:lstStyle>
          <a:p>
            <a:fld id="{2A2AB535-1DB9-4FD1-82FF-BD3DC470BEAB}" type="slidenum">
              <a:rPr lang="en-US" altLang="en-US"/>
              <a:pPr/>
              <a:t>‹#›</a:t>
            </a:fld>
            <a:endParaRPr lang="en-US" altLang="en-US"/>
          </a:p>
        </p:txBody>
      </p:sp>
    </p:spTree>
    <p:extLst>
      <p:ext uri="{BB962C8B-B14F-4D97-AF65-F5344CB8AC3E}">
        <p14:creationId xmlns:p14="http://schemas.microsoft.com/office/powerpoint/2010/main" val="1460027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7483E69-3F96-498B-903C-A6C0BCC766C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BA3119BA-8317-4FFF-B207-4F6335621E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495C5857-2C4F-4B20-9E0B-76A76519806F}"/>
              </a:ext>
            </a:extLst>
          </p:cNvPr>
          <p:cNvSpPr>
            <a:spLocks noGrp="1" noChangeArrowheads="1"/>
          </p:cNvSpPr>
          <p:nvPr>
            <p:ph type="sldNum" sz="quarter" idx="12"/>
          </p:nvPr>
        </p:nvSpPr>
        <p:spPr>
          <a:ln/>
        </p:spPr>
        <p:txBody>
          <a:bodyPr/>
          <a:lstStyle>
            <a:lvl1pPr>
              <a:defRPr/>
            </a:lvl1pPr>
          </a:lstStyle>
          <a:p>
            <a:fld id="{623D4802-F2F7-49FE-A978-B578BA02E49B}" type="slidenum">
              <a:rPr lang="en-US" altLang="en-US"/>
              <a:pPr/>
              <a:t>‹#›</a:t>
            </a:fld>
            <a:endParaRPr lang="en-US" altLang="en-US"/>
          </a:p>
        </p:txBody>
      </p:sp>
    </p:spTree>
    <p:extLst>
      <p:ext uri="{BB962C8B-B14F-4D97-AF65-F5344CB8AC3E}">
        <p14:creationId xmlns:p14="http://schemas.microsoft.com/office/powerpoint/2010/main" val="1149013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35D7E033-1E92-46E4-A0BB-B913659136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3CC6A905-FE08-4274-9638-DFEC0F26B1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19F25BCD-CAF3-4E13-AE19-1B8F350B00B9}"/>
              </a:ext>
            </a:extLst>
          </p:cNvPr>
          <p:cNvSpPr>
            <a:spLocks noGrp="1" noChangeArrowheads="1"/>
          </p:cNvSpPr>
          <p:nvPr>
            <p:ph type="sldNum" sz="quarter" idx="12"/>
          </p:nvPr>
        </p:nvSpPr>
        <p:spPr>
          <a:ln/>
        </p:spPr>
        <p:txBody>
          <a:bodyPr/>
          <a:lstStyle>
            <a:lvl1pPr>
              <a:defRPr/>
            </a:lvl1pPr>
          </a:lstStyle>
          <a:p>
            <a:fld id="{FDAADAB7-1E3B-4581-9B76-594579B25EE4}" type="slidenum">
              <a:rPr lang="en-US" altLang="en-US"/>
              <a:pPr/>
              <a:t>‹#›</a:t>
            </a:fld>
            <a:endParaRPr lang="en-US" altLang="en-US"/>
          </a:p>
        </p:txBody>
      </p:sp>
    </p:spTree>
    <p:extLst>
      <p:ext uri="{BB962C8B-B14F-4D97-AF65-F5344CB8AC3E}">
        <p14:creationId xmlns:p14="http://schemas.microsoft.com/office/powerpoint/2010/main" val="1377451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a:t>Click to edit Master title style</a:t>
            </a:r>
          </a:p>
        </p:txBody>
      </p:sp>
      <p:sp>
        <p:nvSpPr>
          <p:cNvPr id="3" name="Chart Placeholder 2"/>
          <p:cNvSpPr>
            <a:spLocks noGrp="1"/>
          </p:cNvSpPr>
          <p:nvPr>
            <p:ph type="chart" sz="half" idx="1"/>
          </p:nvPr>
        </p:nvSpPr>
        <p:spPr>
          <a:xfrm>
            <a:off x="914400" y="2362200"/>
            <a:ext cx="3924300" cy="3733800"/>
          </a:xfrm>
        </p:spPr>
        <p:txBody>
          <a:bodyPr/>
          <a:lstStyle/>
          <a:p>
            <a:pPr lvl="0"/>
            <a:endParaRPr lang="en-US" noProof="0"/>
          </a:p>
        </p:txBody>
      </p:sp>
      <p:sp>
        <p:nvSpPr>
          <p:cNvPr id="4" name="Text Placeholder 3"/>
          <p:cNvSpPr>
            <a:spLocks noGrp="1"/>
          </p:cNvSpPr>
          <p:nvPr>
            <p:ph type="body" sz="half" idx="2"/>
          </p:nvPr>
        </p:nvSpPr>
        <p:spPr>
          <a:xfrm>
            <a:off x="4991100" y="2362200"/>
            <a:ext cx="39243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2099BEB-AF2B-4F10-9C7C-8FD797FDC3F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08E50ED0-582E-4D4D-B7FE-DFFA8346291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E6D81314-998C-4DD0-9BB5-4633D5379252}"/>
              </a:ext>
            </a:extLst>
          </p:cNvPr>
          <p:cNvSpPr>
            <a:spLocks noGrp="1" noChangeArrowheads="1"/>
          </p:cNvSpPr>
          <p:nvPr>
            <p:ph type="sldNum" sz="quarter" idx="12"/>
          </p:nvPr>
        </p:nvSpPr>
        <p:spPr>
          <a:ln/>
        </p:spPr>
        <p:txBody>
          <a:bodyPr/>
          <a:lstStyle>
            <a:lvl1pPr>
              <a:defRPr/>
            </a:lvl1pPr>
          </a:lstStyle>
          <a:p>
            <a:fld id="{810F68DB-2CE3-42B9-855A-761D85BF3D6E}" type="slidenum">
              <a:rPr lang="en-US" altLang="en-US"/>
              <a:pPr/>
              <a:t>‹#›</a:t>
            </a:fld>
            <a:endParaRPr lang="en-US" altLang="en-US"/>
          </a:p>
        </p:txBody>
      </p:sp>
    </p:spTree>
    <p:extLst>
      <p:ext uri="{BB962C8B-B14F-4D97-AF65-F5344CB8AC3E}">
        <p14:creationId xmlns:p14="http://schemas.microsoft.com/office/powerpoint/2010/main" val="69859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741E8E15-BE57-4409-9FEE-04BE8106DB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04AADE5F-A72C-4F6D-A7BF-BE90408949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B10B6674-1966-48B9-BA79-B12226A8E18C}"/>
              </a:ext>
            </a:extLst>
          </p:cNvPr>
          <p:cNvSpPr>
            <a:spLocks noGrp="1" noChangeArrowheads="1"/>
          </p:cNvSpPr>
          <p:nvPr>
            <p:ph type="sldNum" sz="quarter" idx="12"/>
          </p:nvPr>
        </p:nvSpPr>
        <p:spPr>
          <a:ln/>
        </p:spPr>
        <p:txBody>
          <a:bodyPr/>
          <a:lstStyle>
            <a:lvl1pPr>
              <a:defRPr/>
            </a:lvl1pPr>
          </a:lstStyle>
          <a:p>
            <a:fld id="{7E779033-C71A-44E7-8962-2734CA00031B}" type="slidenum">
              <a:rPr lang="en-US" altLang="en-US"/>
              <a:pPr/>
              <a:t>‹#›</a:t>
            </a:fld>
            <a:endParaRPr lang="en-US" altLang="en-US"/>
          </a:p>
        </p:txBody>
      </p:sp>
    </p:spTree>
    <p:extLst>
      <p:ext uri="{BB962C8B-B14F-4D97-AF65-F5344CB8AC3E}">
        <p14:creationId xmlns:p14="http://schemas.microsoft.com/office/powerpoint/2010/main" val="1678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99C0795C-D673-402E-92C4-7C2AB372F4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BA45A0F0-9677-45EF-A56E-243A8718DE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EFBAD6F0-D6D1-41F4-8765-C113238B135B}"/>
              </a:ext>
            </a:extLst>
          </p:cNvPr>
          <p:cNvSpPr>
            <a:spLocks noGrp="1" noChangeArrowheads="1"/>
          </p:cNvSpPr>
          <p:nvPr>
            <p:ph type="sldNum" sz="quarter" idx="12"/>
          </p:nvPr>
        </p:nvSpPr>
        <p:spPr>
          <a:ln/>
        </p:spPr>
        <p:txBody>
          <a:bodyPr/>
          <a:lstStyle>
            <a:lvl1pPr>
              <a:defRPr/>
            </a:lvl1pPr>
          </a:lstStyle>
          <a:p>
            <a:fld id="{49256785-C399-42F7-B2D3-F85A14238C20}" type="slidenum">
              <a:rPr lang="en-US" altLang="en-US"/>
              <a:pPr/>
              <a:t>‹#›</a:t>
            </a:fld>
            <a:endParaRPr lang="en-US" altLang="en-US"/>
          </a:p>
        </p:txBody>
      </p:sp>
    </p:spTree>
    <p:extLst>
      <p:ext uri="{BB962C8B-B14F-4D97-AF65-F5344CB8AC3E}">
        <p14:creationId xmlns:p14="http://schemas.microsoft.com/office/powerpoint/2010/main" val="359985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8477397C-E201-4881-90B1-E933FE47FFB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EC6C1E8B-1CF1-4375-8115-98D985424B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A8DAB90A-EB31-4E8A-841E-CB37482F7757}"/>
              </a:ext>
            </a:extLst>
          </p:cNvPr>
          <p:cNvSpPr>
            <a:spLocks noGrp="1" noChangeArrowheads="1"/>
          </p:cNvSpPr>
          <p:nvPr>
            <p:ph type="sldNum" sz="quarter" idx="12"/>
          </p:nvPr>
        </p:nvSpPr>
        <p:spPr>
          <a:ln/>
        </p:spPr>
        <p:txBody>
          <a:bodyPr/>
          <a:lstStyle>
            <a:lvl1pPr>
              <a:defRPr/>
            </a:lvl1pPr>
          </a:lstStyle>
          <a:p>
            <a:fld id="{CE589819-A819-47E9-83A2-C0144A8B8BA5}" type="slidenum">
              <a:rPr lang="en-US" altLang="en-US"/>
              <a:pPr/>
              <a:t>‹#›</a:t>
            </a:fld>
            <a:endParaRPr lang="en-US" altLang="en-US"/>
          </a:p>
        </p:txBody>
      </p:sp>
    </p:spTree>
    <p:extLst>
      <p:ext uri="{BB962C8B-B14F-4D97-AF65-F5344CB8AC3E}">
        <p14:creationId xmlns:p14="http://schemas.microsoft.com/office/powerpoint/2010/main" val="161110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91F7BCB0-FA96-4E26-A71D-2BA68D627B5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9">
            <a:extLst>
              <a:ext uri="{FF2B5EF4-FFF2-40B4-BE49-F238E27FC236}">
                <a16:creationId xmlns:a16="http://schemas.microsoft.com/office/drawing/2014/main" id="{474D9929-F5B7-448D-8A9F-1A2975656C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a16="http://schemas.microsoft.com/office/drawing/2014/main" id="{00BA1E7F-608C-4AF6-859E-54C83783990B}"/>
              </a:ext>
            </a:extLst>
          </p:cNvPr>
          <p:cNvSpPr>
            <a:spLocks noGrp="1" noChangeArrowheads="1"/>
          </p:cNvSpPr>
          <p:nvPr>
            <p:ph type="sldNum" sz="quarter" idx="12"/>
          </p:nvPr>
        </p:nvSpPr>
        <p:spPr>
          <a:ln/>
        </p:spPr>
        <p:txBody>
          <a:bodyPr/>
          <a:lstStyle>
            <a:lvl1pPr>
              <a:defRPr/>
            </a:lvl1pPr>
          </a:lstStyle>
          <a:p>
            <a:fld id="{0404D418-1FC3-4279-BD5B-81FCFF7C06F8}" type="slidenum">
              <a:rPr lang="en-US" altLang="en-US"/>
              <a:pPr/>
              <a:t>‹#›</a:t>
            </a:fld>
            <a:endParaRPr lang="en-US" altLang="en-US"/>
          </a:p>
        </p:txBody>
      </p:sp>
    </p:spTree>
    <p:extLst>
      <p:ext uri="{BB962C8B-B14F-4D97-AF65-F5344CB8AC3E}">
        <p14:creationId xmlns:p14="http://schemas.microsoft.com/office/powerpoint/2010/main" val="1065157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EB931150-14EE-40BF-8CBC-6B7DFA32541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94DE34C3-4A39-4050-9A4F-EC6BED5E7B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B33635EF-2ECD-4ED9-BFDF-A105B94E9A8E}"/>
              </a:ext>
            </a:extLst>
          </p:cNvPr>
          <p:cNvSpPr>
            <a:spLocks noGrp="1" noChangeArrowheads="1"/>
          </p:cNvSpPr>
          <p:nvPr>
            <p:ph type="sldNum" sz="quarter" idx="12"/>
          </p:nvPr>
        </p:nvSpPr>
        <p:spPr>
          <a:ln/>
        </p:spPr>
        <p:txBody>
          <a:bodyPr/>
          <a:lstStyle>
            <a:lvl1pPr>
              <a:defRPr/>
            </a:lvl1pPr>
          </a:lstStyle>
          <a:p>
            <a:fld id="{D7CF0CB9-4160-4E23-BD3C-10CD11847553}" type="slidenum">
              <a:rPr lang="en-US" altLang="en-US"/>
              <a:pPr/>
              <a:t>‹#›</a:t>
            </a:fld>
            <a:endParaRPr lang="en-US" altLang="en-US"/>
          </a:p>
        </p:txBody>
      </p:sp>
    </p:spTree>
    <p:extLst>
      <p:ext uri="{BB962C8B-B14F-4D97-AF65-F5344CB8AC3E}">
        <p14:creationId xmlns:p14="http://schemas.microsoft.com/office/powerpoint/2010/main" val="327731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A39B62C4-287A-4157-8007-5DB8F1E4E84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9">
            <a:extLst>
              <a:ext uri="{FF2B5EF4-FFF2-40B4-BE49-F238E27FC236}">
                <a16:creationId xmlns:a16="http://schemas.microsoft.com/office/drawing/2014/main" id="{6B2135E6-DE71-4510-863F-B82E5AF061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FDC2A0A8-E300-4900-9A7D-C1B7EE399147}"/>
              </a:ext>
            </a:extLst>
          </p:cNvPr>
          <p:cNvSpPr>
            <a:spLocks noGrp="1" noChangeArrowheads="1"/>
          </p:cNvSpPr>
          <p:nvPr>
            <p:ph type="sldNum" sz="quarter" idx="12"/>
          </p:nvPr>
        </p:nvSpPr>
        <p:spPr>
          <a:ln/>
        </p:spPr>
        <p:txBody>
          <a:bodyPr/>
          <a:lstStyle>
            <a:lvl1pPr>
              <a:defRPr/>
            </a:lvl1pPr>
          </a:lstStyle>
          <a:p>
            <a:fld id="{38D7ECA8-6426-46FC-A07E-934248AD02D9}" type="slidenum">
              <a:rPr lang="en-US" altLang="en-US"/>
              <a:pPr/>
              <a:t>‹#›</a:t>
            </a:fld>
            <a:endParaRPr lang="en-US" altLang="en-US"/>
          </a:p>
        </p:txBody>
      </p:sp>
    </p:spTree>
    <p:extLst>
      <p:ext uri="{BB962C8B-B14F-4D97-AF65-F5344CB8AC3E}">
        <p14:creationId xmlns:p14="http://schemas.microsoft.com/office/powerpoint/2010/main" val="268389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860EF8F4-FC74-46D4-8F72-BCC9E7AA4E7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8223ABE9-4D92-429C-800C-8C564B0D27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4869550D-265C-43B5-A67B-AC681947965C}"/>
              </a:ext>
            </a:extLst>
          </p:cNvPr>
          <p:cNvSpPr>
            <a:spLocks noGrp="1" noChangeArrowheads="1"/>
          </p:cNvSpPr>
          <p:nvPr>
            <p:ph type="sldNum" sz="quarter" idx="12"/>
          </p:nvPr>
        </p:nvSpPr>
        <p:spPr>
          <a:ln/>
        </p:spPr>
        <p:txBody>
          <a:bodyPr/>
          <a:lstStyle>
            <a:lvl1pPr>
              <a:defRPr/>
            </a:lvl1pPr>
          </a:lstStyle>
          <a:p>
            <a:fld id="{9890A982-66A0-42EF-B345-317EF947F9B6}" type="slidenum">
              <a:rPr lang="en-US" altLang="en-US"/>
              <a:pPr/>
              <a:t>‹#›</a:t>
            </a:fld>
            <a:endParaRPr lang="en-US" altLang="en-US"/>
          </a:p>
        </p:txBody>
      </p:sp>
    </p:spTree>
    <p:extLst>
      <p:ext uri="{BB962C8B-B14F-4D97-AF65-F5344CB8AC3E}">
        <p14:creationId xmlns:p14="http://schemas.microsoft.com/office/powerpoint/2010/main" val="137824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7143F3F1-CA1F-44BD-A8BD-F3A8D967537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703892FF-4222-41ED-9A28-6881FB724A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622461D0-F537-47A3-BB2E-BBC21E5B51AD}"/>
              </a:ext>
            </a:extLst>
          </p:cNvPr>
          <p:cNvSpPr>
            <a:spLocks noGrp="1" noChangeArrowheads="1"/>
          </p:cNvSpPr>
          <p:nvPr>
            <p:ph type="sldNum" sz="quarter" idx="12"/>
          </p:nvPr>
        </p:nvSpPr>
        <p:spPr>
          <a:ln/>
        </p:spPr>
        <p:txBody>
          <a:bodyPr/>
          <a:lstStyle>
            <a:lvl1pPr>
              <a:defRPr/>
            </a:lvl1pPr>
          </a:lstStyle>
          <a:p>
            <a:fld id="{3A98C5FE-4C04-444E-BE48-A97B3FCC5CBC}" type="slidenum">
              <a:rPr lang="en-US" altLang="en-US"/>
              <a:pPr/>
              <a:t>‹#›</a:t>
            </a:fld>
            <a:endParaRPr lang="en-US" altLang="en-US"/>
          </a:p>
        </p:txBody>
      </p:sp>
    </p:spTree>
    <p:extLst>
      <p:ext uri="{BB962C8B-B14F-4D97-AF65-F5344CB8AC3E}">
        <p14:creationId xmlns:p14="http://schemas.microsoft.com/office/powerpoint/2010/main" val="261601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BBE0A123-5C09-48B7-B663-AA0E57F381C7}"/>
              </a:ext>
            </a:extLst>
          </p:cNvPr>
          <p:cNvGrpSpPr>
            <a:grpSpLocks/>
          </p:cNvGrpSpPr>
          <p:nvPr/>
        </p:nvGrpSpPr>
        <p:grpSpPr bwMode="auto">
          <a:xfrm>
            <a:off x="0" y="0"/>
            <a:ext cx="3200400" cy="6858000"/>
            <a:chOff x="0" y="0"/>
            <a:chExt cx="2016" cy="4320"/>
          </a:xfrm>
        </p:grpSpPr>
        <p:sp>
          <p:nvSpPr>
            <p:cNvPr id="3075" name="Rectangle 3">
              <a:extLst>
                <a:ext uri="{FF2B5EF4-FFF2-40B4-BE49-F238E27FC236}">
                  <a16:creationId xmlns:a16="http://schemas.microsoft.com/office/drawing/2014/main" id="{A4B1C681-A9C1-4ADF-AEF3-F54726FA6CDE}"/>
                </a:ext>
              </a:extLst>
            </p:cNvPr>
            <p:cNvSpPr>
              <a:spLocks noChangeArrowheads="1"/>
            </p:cNvSpPr>
            <p:nvPr/>
          </p:nvSpPr>
          <p:spPr bwMode="auto">
            <a:xfrm>
              <a:off x="0" y="0"/>
              <a:ext cx="480" cy="4320"/>
            </a:xfrm>
            <a:prstGeom prst="rect">
              <a:avLst/>
            </a:prstGeom>
            <a:solidFill>
              <a:schemeClr val="accent1"/>
            </a:solidFill>
            <a:ln w="9525">
              <a:noFill/>
              <a:miter lim="800000"/>
              <a:headEnd/>
              <a:tailEnd/>
            </a:ln>
            <a:effectLst/>
          </p:spPr>
          <p:txBody>
            <a:bodyPr wrap="none" anchor="ctr"/>
            <a:lstStyle/>
            <a:p>
              <a:pPr>
                <a:defRPr/>
              </a:pPr>
              <a:endParaRPr lang="en-US">
                <a:latin typeface="Arial" charset="0"/>
              </a:endParaRPr>
            </a:p>
          </p:txBody>
        </p:sp>
        <p:sp>
          <p:nvSpPr>
            <p:cNvPr id="3076" name="Rectangle 4">
              <a:extLst>
                <a:ext uri="{FF2B5EF4-FFF2-40B4-BE49-F238E27FC236}">
                  <a16:creationId xmlns:a16="http://schemas.microsoft.com/office/drawing/2014/main" id="{9B7F8D47-2038-4362-B55A-8A36D08F4FCB}"/>
                </a:ext>
              </a:extLst>
            </p:cNvPr>
            <p:cNvSpPr>
              <a:spLocks noChangeArrowheads="1"/>
            </p:cNvSpPr>
            <p:nvPr/>
          </p:nvSpPr>
          <p:spPr bwMode="auto">
            <a:xfrm>
              <a:off x="432" y="0"/>
              <a:ext cx="1584" cy="672"/>
            </a:xfrm>
            <a:prstGeom prst="rect">
              <a:avLst/>
            </a:prstGeom>
            <a:solidFill>
              <a:schemeClr val="accent1"/>
            </a:solidFill>
            <a:ln w="9525">
              <a:noFill/>
              <a:miter lim="800000"/>
              <a:headEnd/>
              <a:tailEnd/>
            </a:ln>
            <a:effectLst/>
          </p:spPr>
          <p:txBody>
            <a:bodyPr wrap="none" anchor="ctr"/>
            <a:lstStyle/>
            <a:p>
              <a:pPr>
                <a:defRPr/>
              </a:pPr>
              <a:endParaRPr lang="en-US">
                <a:latin typeface="Arial" charset="0"/>
              </a:endParaRPr>
            </a:p>
          </p:txBody>
        </p:sp>
      </p:grpSp>
      <p:sp>
        <p:nvSpPr>
          <p:cNvPr id="3077" name="AutoShape 5">
            <a:extLst>
              <a:ext uri="{FF2B5EF4-FFF2-40B4-BE49-F238E27FC236}">
                <a16:creationId xmlns:a16="http://schemas.microsoft.com/office/drawing/2014/main" id="{2CD6E539-3FC9-4BB1-85D4-95F87D732698}"/>
              </a:ext>
            </a:extLst>
          </p:cNvPr>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a:effectLst/>
        </p:spPr>
        <p:txBody>
          <a:bodyPr wrap="none" anchor="ctr"/>
          <a:lstStyle/>
          <a:p>
            <a:pPr algn="ctr">
              <a:spcBef>
                <a:spcPct val="0"/>
              </a:spcBef>
              <a:buClrTx/>
              <a:buSzTx/>
              <a:buFontTx/>
              <a:buNone/>
              <a:defRPr/>
            </a:pPr>
            <a:endParaRPr kumimoji="1" lang="en-US" sz="2400">
              <a:solidFill>
                <a:schemeClr val="tx1"/>
              </a:solidFill>
              <a:latin typeface="Times New Roman" charset="0"/>
            </a:endParaRPr>
          </a:p>
        </p:txBody>
      </p:sp>
      <p:sp>
        <p:nvSpPr>
          <p:cNvPr id="4100" name="Rectangle 6">
            <a:extLst>
              <a:ext uri="{FF2B5EF4-FFF2-40B4-BE49-F238E27FC236}">
                <a16:creationId xmlns:a16="http://schemas.microsoft.com/office/drawing/2014/main" id="{0C0F21E7-BE11-4162-8260-12B88E143EA4}"/>
              </a:ext>
            </a:extLst>
          </p:cNvPr>
          <p:cNvSpPr>
            <a:spLocks noGrp="1" noChangeArrowheads="1"/>
          </p:cNvSpPr>
          <p:nvPr>
            <p:ph type="title"/>
          </p:nvPr>
        </p:nvSpPr>
        <p:spPr bwMode="auto">
          <a:xfrm>
            <a:off x="914400" y="762000"/>
            <a:ext cx="8001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4101" name="Rectangle 7">
            <a:extLst>
              <a:ext uri="{FF2B5EF4-FFF2-40B4-BE49-F238E27FC236}">
                <a16:creationId xmlns:a16="http://schemas.microsoft.com/office/drawing/2014/main" id="{CA3D977A-35DD-49D9-B29B-E9B72B5B50C8}"/>
              </a:ext>
            </a:extLst>
          </p:cNvPr>
          <p:cNvSpPr>
            <a:spLocks noGrp="1" noChangeArrowheads="1"/>
          </p:cNvSpPr>
          <p:nvPr>
            <p:ph type="body" idx="1"/>
          </p:nvPr>
        </p:nvSpPr>
        <p:spPr bwMode="auto">
          <a:xfrm>
            <a:off x="914400" y="2362200"/>
            <a:ext cx="8001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0" name="Rectangle 8">
            <a:extLst>
              <a:ext uri="{FF2B5EF4-FFF2-40B4-BE49-F238E27FC236}">
                <a16:creationId xmlns:a16="http://schemas.microsoft.com/office/drawing/2014/main" id="{8522359F-BB7B-42BA-BE52-4225C402AAB7}"/>
              </a:ext>
            </a:extLst>
          </p:cNvPr>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spcBef>
                <a:spcPct val="0"/>
              </a:spcBef>
              <a:buClrTx/>
              <a:buSzTx/>
              <a:buFontTx/>
              <a:buNone/>
              <a:defRPr sz="1400">
                <a:solidFill>
                  <a:schemeClr val="tx1"/>
                </a:solidFill>
                <a:latin typeface="Arial" charset="0"/>
              </a:defRPr>
            </a:lvl1pPr>
          </a:lstStyle>
          <a:p>
            <a:pPr>
              <a:defRPr/>
            </a:pPr>
            <a:endParaRPr lang="en-US"/>
          </a:p>
        </p:txBody>
      </p:sp>
      <p:sp>
        <p:nvSpPr>
          <p:cNvPr id="3081" name="Rectangle 9">
            <a:extLst>
              <a:ext uri="{FF2B5EF4-FFF2-40B4-BE49-F238E27FC236}">
                <a16:creationId xmlns:a16="http://schemas.microsoft.com/office/drawing/2014/main" id="{F4DC72D3-0C79-4B53-9291-22B2E21636E4}"/>
              </a:ext>
            </a:extLst>
          </p:cNvPr>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spcBef>
                <a:spcPct val="0"/>
              </a:spcBef>
              <a:buClrTx/>
              <a:buSzTx/>
              <a:buFontTx/>
              <a:buNone/>
              <a:defRPr sz="1400">
                <a:solidFill>
                  <a:schemeClr val="tx1"/>
                </a:solidFill>
                <a:latin typeface="Arial" charset="0"/>
              </a:defRPr>
            </a:lvl1pPr>
          </a:lstStyle>
          <a:p>
            <a:pPr>
              <a:defRPr/>
            </a:pPr>
            <a:endParaRPr lang="en-US"/>
          </a:p>
        </p:txBody>
      </p:sp>
      <p:sp>
        <p:nvSpPr>
          <p:cNvPr id="3082" name="Rectangle 10">
            <a:extLst>
              <a:ext uri="{FF2B5EF4-FFF2-40B4-BE49-F238E27FC236}">
                <a16:creationId xmlns:a16="http://schemas.microsoft.com/office/drawing/2014/main" id="{986B5D4E-88FA-4178-877F-1B0722823D85}"/>
              </a:ext>
            </a:extLst>
          </p:cNvPr>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spcBef>
                <a:spcPct val="0"/>
              </a:spcBef>
              <a:buClrTx/>
              <a:buSzTx/>
              <a:buFontTx/>
              <a:buNone/>
              <a:defRPr sz="2600" b="1">
                <a:solidFill>
                  <a:schemeClr val="bg1"/>
                </a:solidFill>
              </a:defRPr>
            </a:lvl1pPr>
          </a:lstStyle>
          <a:p>
            <a:fld id="{D53843E6-3C9C-4592-8594-D1DA4FE3C09A}" type="slidenum">
              <a:rPr lang="en-US" altLang="en-US"/>
              <a:pPr/>
              <a:t>‹#›</a:t>
            </a:fld>
            <a:endParaRPr lang="en-US" altLang="en-US"/>
          </a:p>
        </p:txBody>
      </p:sp>
      <p:grpSp>
        <p:nvGrpSpPr>
          <p:cNvPr id="4105" name="Group 11">
            <a:extLst>
              <a:ext uri="{FF2B5EF4-FFF2-40B4-BE49-F238E27FC236}">
                <a16:creationId xmlns:a16="http://schemas.microsoft.com/office/drawing/2014/main" id="{32EC4681-30EC-48C3-8B0F-9F65C454AD3E}"/>
              </a:ext>
            </a:extLst>
          </p:cNvPr>
          <p:cNvGrpSpPr>
            <a:grpSpLocks/>
          </p:cNvGrpSpPr>
          <p:nvPr/>
        </p:nvGrpSpPr>
        <p:grpSpPr bwMode="auto">
          <a:xfrm>
            <a:off x="228600" y="1981200"/>
            <a:ext cx="7391400" cy="319088"/>
            <a:chOff x="144" y="1248"/>
            <a:chExt cx="4656" cy="201"/>
          </a:xfrm>
        </p:grpSpPr>
        <p:sp>
          <p:nvSpPr>
            <p:cNvPr id="3084" name="AutoShape 12">
              <a:extLst>
                <a:ext uri="{FF2B5EF4-FFF2-40B4-BE49-F238E27FC236}">
                  <a16:creationId xmlns:a16="http://schemas.microsoft.com/office/drawing/2014/main" id="{2F0C11AC-ABD3-4D93-BA5F-1308308C2FDB}"/>
                </a:ext>
              </a:extLst>
            </p:cNvPr>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a:effectLst/>
          </p:spPr>
          <p:txBody>
            <a:bodyPr wrap="none" anchor="ctr"/>
            <a:lstStyle/>
            <a:p>
              <a:pPr>
                <a:defRPr/>
              </a:pPr>
              <a:endParaRPr lang="en-US">
                <a:latin typeface="Arial" charset="0"/>
              </a:endParaRPr>
            </a:p>
          </p:txBody>
        </p:sp>
        <p:sp>
          <p:nvSpPr>
            <p:cNvPr id="3085" name="AutoShape 13">
              <a:extLst>
                <a:ext uri="{FF2B5EF4-FFF2-40B4-BE49-F238E27FC236}">
                  <a16:creationId xmlns:a16="http://schemas.microsoft.com/office/drawing/2014/main" id="{83F76033-8901-4B9C-B563-4CA1EA712478}"/>
                </a:ext>
              </a:extLst>
            </p:cNvPr>
            <p:cNvSpPr>
              <a:spLocks noChangeArrowheads="1"/>
            </p:cNvSpPr>
            <p:nvPr/>
          </p:nvSpPr>
          <p:spPr bwMode="auto">
            <a:xfrm flipH="1">
              <a:off x="144" y="1248"/>
              <a:ext cx="248" cy="201"/>
            </a:xfrm>
            <a:prstGeom prst="flowChartDelay">
              <a:avLst/>
            </a:prstGeom>
            <a:solidFill>
              <a:schemeClr val="bg2"/>
            </a:solidFill>
            <a:ln w="9525">
              <a:noFill/>
              <a:miter lim="800000"/>
              <a:headEnd/>
              <a:tailEnd/>
            </a:ln>
            <a:effectLst/>
          </p:spPr>
          <p:txBody>
            <a:bodyPr wrap="none" anchor="ctr"/>
            <a:lstStyle/>
            <a:p>
              <a:pPr>
                <a:defRPr/>
              </a:pPr>
              <a:endParaRPr lang="en-US">
                <a:latin typeface="Arial" charset="0"/>
              </a:endParaRPr>
            </a:p>
          </p:txBody>
        </p:sp>
      </p:grpSp>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12.x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E2C4C5A-5C92-4F73-BD8E-794C7880CE32}"/>
              </a:ext>
            </a:extLst>
          </p:cNvPr>
          <p:cNvSpPr>
            <a:spLocks noGrp="1" noChangeArrowheads="1"/>
          </p:cNvSpPr>
          <p:nvPr>
            <p:ph type="ctrTitle"/>
          </p:nvPr>
        </p:nvSpPr>
        <p:spPr/>
        <p:txBody>
          <a:bodyPr/>
          <a:lstStyle/>
          <a:p>
            <a:pPr eaLnBrk="1" hangingPunct="1"/>
            <a:r>
              <a:rPr lang="en-US" altLang="en-US"/>
              <a:t>Making PowerPoint Slides</a:t>
            </a:r>
          </a:p>
        </p:txBody>
      </p:sp>
      <p:sp>
        <p:nvSpPr>
          <p:cNvPr id="6147" name="Rectangle 3">
            <a:extLst>
              <a:ext uri="{FF2B5EF4-FFF2-40B4-BE49-F238E27FC236}">
                <a16:creationId xmlns:a16="http://schemas.microsoft.com/office/drawing/2014/main" id="{99130863-EDEF-43E6-9DE6-2C050BF51EC0}"/>
              </a:ext>
            </a:extLst>
          </p:cNvPr>
          <p:cNvSpPr>
            <a:spLocks noGrp="1" noChangeArrowheads="1"/>
          </p:cNvSpPr>
          <p:nvPr>
            <p:ph type="subTitle" idx="1"/>
          </p:nvPr>
        </p:nvSpPr>
        <p:spPr/>
        <p:txBody>
          <a:bodyPr/>
          <a:lstStyle/>
          <a:p>
            <a:pPr eaLnBrk="1" hangingPunct="1"/>
            <a:r>
              <a:rPr lang="en-US" altLang="en-US" dirty="0"/>
              <a:t>Avoiding the Pitfalls of Bad Slides</a:t>
            </a:r>
          </a:p>
        </p:txBody>
      </p:sp>
      <p:sp>
        <p:nvSpPr>
          <p:cNvPr id="5" name="Rectangle 3">
            <a:extLst>
              <a:ext uri="{FF2B5EF4-FFF2-40B4-BE49-F238E27FC236}">
                <a16:creationId xmlns:a16="http://schemas.microsoft.com/office/drawing/2014/main" id="{1974FDE6-91D2-401F-9B23-CEE3AEC809E7}"/>
              </a:ext>
            </a:extLst>
          </p:cNvPr>
          <p:cNvSpPr txBox="1">
            <a:spLocks noChangeArrowheads="1"/>
          </p:cNvSpPr>
          <p:nvPr/>
        </p:nvSpPr>
        <p:spPr bwMode="auto">
          <a:xfrm>
            <a:off x="4673600" y="4927600"/>
            <a:ext cx="365760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1"/>
              </a:buClr>
              <a:buSzPct val="75000"/>
              <a:buFont typeface="Wingdings" pitchFamily="2" charset="2"/>
              <a:buNone/>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a:lstStyle>
          <a:p>
            <a:pPr eaLnBrk="1" hangingPunct="1"/>
            <a:r>
              <a:rPr lang="en-US" altLang="en-US" kern="0" dirty="0"/>
              <a:t>By Mr. C. Janzen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BC01C4F-EA59-4C09-833E-D1AD16EC606A}"/>
              </a:ext>
            </a:extLst>
          </p:cNvPr>
          <p:cNvSpPr>
            <a:spLocks noGrp="1" noChangeArrowheads="1"/>
          </p:cNvSpPr>
          <p:nvPr>
            <p:ph type="title"/>
          </p:nvPr>
        </p:nvSpPr>
        <p:spPr/>
        <p:txBody>
          <a:bodyPr/>
          <a:lstStyle/>
          <a:p>
            <a:pPr eaLnBrk="1" hangingPunct="1"/>
            <a:r>
              <a:rPr lang="en-US" altLang="en-US"/>
              <a:t>Colour - Good</a:t>
            </a:r>
          </a:p>
        </p:txBody>
      </p:sp>
      <p:sp>
        <p:nvSpPr>
          <p:cNvPr id="15363" name="Rectangle 3">
            <a:extLst>
              <a:ext uri="{FF2B5EF4-FFF2-40B4-BE49-F238E27FC236}">
                <a16:creationId xmlns:a16="http://schemas.microsoft.com/office/drawing/2014/main" id="{CE99E229-02D1-4613-8F33-15EC3AB4E027}"/>
              </a:ext>
            </a:extLst>
          </p:cNvPr>
          <p:cNvSpPr>
            <a:spLocks noGrp="1" noChangeArrowheads="1"/>
          </p:cNvSpPr>
          <p:nvPr>
            <p:ph type="body" idx="1"/>
          </p:nvPr>
        </p:nvSpPr>
        <p:spPr/>
        <p:txBody>
          <a:bodyPr/>
          <a:lstStyle/>
          <a:p>
            <a:pPr eaLnBrk="1" hangingPunct="1"/>
            <a:r>
              <a:rPr lang="en-US" altLang="en-US"/>
              <a:t>Use a colour of font that contrasts sharply with the background</a:t>
            </a:r>
          </a:p>
          <a:p>
            <a:pPr lvl="1" eaLnBrk="1" hangingPunct="1"/>
            <a:r>
              <a:rPr lang="en-US" altLang="en-US"/>
              <a:t>Ex: blue font on white background</a:t>
            </a:r>
          </a:p>
          <a:p>
            <a:pPr eaLnBrk="1" hangingPunct="1"/>
            <a:r>
              <a:rPr lang="en-US" altLang="en-US"/>
              <a:t>Use colour to reinforce the logic of your structure</a:t>
            </a:r>
          </a:p>
          <a:p>
            <a:pPr lvl="1" eaLnBrk="1" hangingPunct="1"/>
            <a:r>
              <a:rPr lang="en-US" altLang="en-US"/>
              <a:t>Ex: light blue title and dark blue text</a:t>
            </a:r>
          </a:p>
          <a:p>
            <a:pPr eaLnBrk="1" hangingPunct="1"/>
            <a:r>
              <a:rPr lang="en-US" altLang="en-US"/>
              <a:t>Use colour to emphasize a point</a:t>
            </a:r>
          </a:p>
          <a:p>
            <a:pPr lvl="1" eaLnBrk="1" hangingPunct="1"/>
            <a:r>
              <a:rPr lang="en-US" altLang="en-US"/>
              <a:t>But only use this </a:t>
            </a:r>
            <a:r>
              <a:rPr lang="en-US" altLang="en-US">
                <a:solidFill>
                  <a:srgbClr val="009999"/>
                </a:solidFill>
              </a:rPr>
              <a:t>occasionally</a:t>
            </a:r>
          </a:p>
          <a:p>
            <a:pPr lvl="1"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FC2BB93-5816-48E9-8E5B-E01D676162B8}"/>
              </a:ext>
            </a:extLst>
          </p:cNvPr>
          <p:cNvSpPr>
            <a:spLocks noGrp="1" noChangeArrowheads="1"/>
          </p:cNvSpPr>
          <p:nvPr>
            <p:ph type="title"/>
          </p:nvPr>
        </p:nvSpPr>
        <p:spPr/>
        <p:txBody>
          <a:bodyPr/>
          <a:lstStyle/>
          <a:p>
            <a:pPr eaLnBrk="1" hangingPunct="1"/>
            <a:r>
              <a:rPr lang="en-US" altLang="en-US"/>
              <a:t>Colour - Bad</a:t>
            </a:r>
          </a:p>
        </p:txBody>
      </p:sp>
      <p:sp>
        <p:nvSpPr>
          <p:cNvPr id="16387" name="Rectangle 3">
            <a:extLst>
              <a:ext uri="{FF2B5EF4-FFF2-40B4-BE49-F238E27FC236}">
                <a16:creationId xmlns:a16="http://schemas.microsoft.com/office/drawing/2014/main" id="{214D5070-FEE4-4396-B4A9-3F0C7263400B}"/>
              </a:ext>
            </a:extLst>
          </p:cNvPr>
          <p:cNvSpPr>
            <a:spLocks noGrp="1" noChangeArrowheads="1"/>
          </p:cNvSpPr>
          <p:nvPr>
            <p:ph type="body" idx="1"/>
          </p:nvPr>
        </p:nvSpPr>
        <p:spPr/>
        <p:txBody>
          <a:bodyPr/>
          <a:lstStyle/>
          <a:p>
            <a:pPr eaLnBrk="1" hangingPunct="1">
              <a:lnSpc>
                <a:spcPct val="90000"/>
              </a:lnSpc>
            </a:pPr>
            <a:r>
              <a:rPr lang="en-US" altLang="en-US">
                <a:solidFill>
                  <a:srgbClr val="FFFF00"/>
                </a:solidFill>
              </a:rPr>
              <a:t>Using a font colour that does not contrast with the background colour is hard to read </a:t>
            </a:r>
          </a:p>
          <a:p>
            <a:pPr eaLnBrk="1" hangingPunct="1">
              <a:lnSpc>
                <a:spcPct val="90000"/>
              </a:lnSpc>
            </a:pPr>
            <a:r>
              <a:rPr lang="en-US" altLang="en-US"/>
              <a:t>Using colour for decoration is </a:t>
            </a:r>
            <a:r>
              <a:rPr lang="en-US" altLang="en-US">
                <a:solidFill>
                  <a:schemeClr val="accent2"/>
                </a:solidFill>
              </a:rPr>
              <a:t>distracting </a:t>
            </a:r>
            <a:r>
              <a:rPr lang="en-US" altLang="en-US"/>
              <a:t>and </a:t>
            </a:r>
            <a:r>
              <a:rPr lang="en-US" altLang="en-US">
                <a:solidFill>
                  <a:schemeClr val="folHlink"/>
                </a:solidFill>
              </a:rPr>
              <a:t>annoying</a:t>
            </a:r>
            <a:r>
              <a:rPr lang="en-US" altLang="en-US"/>
              <a:t>.</a:t>
            </a:r>
          </a:p>
          <a:p>
            <a:pPr eaLnBrk="1" hangingPunct="1">
              <a:lnSpc>
                <a:spcPct val="90000"/>
              </a:lnSpc>
            </a:pPr>
            <a:r>
              <a:rPr lang="en-US" altLang="en-US">
                <a:solidFill>
                  <a:srgbClr val="FF3399"/>
                </a:solidFill>
              </a:rPr>
              <a:t>Using a different colour for each point is unnecessary</a:t>
            </a:r>
          </a:p>
          <a:p>
            <a:pPr lvl="1" eaLnBrk="1" hangingPunct="1">
              <a:lnSpc>
                <a:spcPct val="90000"/>
              </a:lnSpc>
            </a:pPr>
            <a:r>
              <a:rPr lang="en-US" altLang="en-US">
                <a:solidFill>
                  <a:srgbClr val="FF0000"/>
                </a:solidFill>
              </a:rPr>
              <a:t>Using a different colour for secondary points is also unnecessary</a:t>
            </a:r>
          </a:p>
          <a:p>
            <a:pPr eaLnBrk="1" hangingPunct="1">
              <a:lnSpc>
                <a:spcPct val="90000"/>
              </a:lnSpc>
            </a:pPr>
            <a:r>
              <a:rPr lang="en-US" altLang="en-US">
                <a:solidFill>
                  <a:srgbClr val="FF0000"/>
                </a:solidFill>
              </a:rPr>
              <a:t>T</a:t>
            </a:r>
            <a:r>
              <a:rPr lang="en-US" altLang="en-US">
                <a:solidFill>
                  <a:srgbClr val="FF6600"/>
                </a:solidFill>
              </a:rPr>
              <a:t>r</a:t>
            </a:r>
            <a:r>
              <a:rPr lang="en-US" altLang="en-US">
                <a:solidFill>
                  <a:srgbClr val="FFFF00"/>
                </a:solidFill>
              </a:rPr>
              <a:t>y</a:t>
            </a:r>
            <a:r>
              <a:rPr lang="en-US" altLang="en-US">
                <a:solidFill>
                  <a:srgbClr val="33CC33"/>
                </a:solidFill>
              </a:rPr>
              <a:t>i</a:t>
            </a:r>
            <a:r>
              <a:rPr lang="en-US" altLang="en-US">
                <a:solidFill>
                  <a:srgbClr val="0066FF"/>
                </a:solidFill>
              </a:rPr>
              <a:t>n</a:t>
            </a:r>
            <a:r>
              <a:rPr lang="en-US" altLang="en-US">
                <a:solidFill>
                  <a:schemeClr val="folHlink"/>
                </a:solidFill>
              </a:rPr>
              <a:t>g</a:t>
            </a:r>
            <a:r>
              <a:rPr lang="en-US" altLang="en-US">
                <a:solidFill>
                  <a:srgbClr val="FF3399"/>
                </a:solidFill>
              </a:rPr>
              <a:t> t</a:t>
            </a:r>
            <a:r>
              <a:rPr lang="en-US" altLang="en-US">
                <a:solidFill>
                  <a:srgbClr val="FF0000"/>
                </a:solidFill>
              </a:rPr>
              <a:t>o</a:t>
            </a:r>
            <a:r>
              <a:rPr lang="en-US" altLang="en-US">
                <a:solidFill>
                  <a:srgbClr val="FF3399"/>
                </a:solidFill>
              </a:rPr>
              <a:t> </a:t>
            </a:r>
            <a:r>
              <a:rPr lang="en-US" altLang="en-US">
                <a:solidFill>
                  <a:srgbClr val="FF6600"/>
                </a:solidFill>
              </a:rPr>
              <a:t>b</a:t>
            </a:r>
            <a:r>
              <a:rPr lang="en-US" altLang="en-US">
                <a:solidFill>
                  <a:srgbClr val="FFFF00"/>
                </a:solidFill>
              </a:rPr>
              <a:t>e </a:t>
            </a:r>
            <a:r>
              <a:rPr lang="en-US" altLang="en-US">
                <a:solidFill>
                  <a:srgbClr val="33CC33"/>
                </a:solidFill>
              </a:rPr>
              <a:t>c</a:t>
            </a:r>
            <a:r>
              <a:rPr lang="en-US" altLang="en-US">
                <a:solidFill>
                  <a:srgbClr val="0066FF"/>
                </a:solidFill>
              </a:rPr>
              <a:t>r</a:t>
            </a:r>
            <a:r>
              <a:rPr lang="en-US" altLang="en-US">
                <a:solidFill>
                  <a:schemeClr val="folHlink"/>
                </a:solidFill>
              </a:rPr>
              <a:t>e</a:t>
            </a:r>
            <a:r>
              <a:rPr lang="en-US" altLang="en-US">
                <a:solidFill>
                  <a:srgbClr val="FF3399"/>
                </a:solidFill>
              </a:rPr>
              <a:t>a</a:t>
            </a:r>
            <a:r>
              <a:rPr lang="en-US" altLang="en-US">
                <a:solidFill>
                  <a:srgbClr val="FF0000"/>
                </a:solidFill>
              </a:rPr>
              <a:t>t</a:t>
            </a:r>
            <a:r>
              <a:rPr lang="en-US" altLang="en-US">
                <a:solidFill>
                  <a:srgbClr val="FF6600"/>
                </a:solidFill>
              </a:rPr>
              <a:t>i</a:t>
            </a:r>
            <a:r>
              <a:rPr lang="en-US" altLang="en-US">
                <a:solidFill>
                  <a:srgbClr val="FFFF00"/>
                </a:solidFill>
              </a:rPr>
              <a:t>v</a:t>
            </a:r>
            <a:r>
              <a:rPr lang="en-US" altLang="en-US">
                <a:solidFill>
                  <a:srgbClr val="33CC33"/>
                </a:solidFill>
              </a:rPr>
              <a:t>e</a:t>
            </a:r>
            <a:r>
              <a:rPr lang="en-US" altLang="en-US">
                <a:solidFill>
                  <a:srgbClr val="FF3399"/>
                </a:solidFill>
              </a:rPr>
              <a:t> </a:t>
            </a:r>
            <a:r>
              <a:rPr lang="en-US" altLang="en-US">
                <a:solidFill>
                  <a:srgbClr val="0066FF"/>
                </a:solidFill>
              </a:rPr>
              <a:t>c</a:t>
            </a:r>
            <a:r>
              <a:rPr lang="en-US" altLang="en-US">
                <a:solidFill>
                  <a:schemeClr val="folHlink"/>
                </a:solidFill>
              </a:rPr>
              <a:t>a</a:t>
            </a:r>
            <a:r>
              <a:rPr lang="en-US" altLang="en-US">
                <a:solidFill>
                  <a:srgbClr val="FF3399"/>
                </a:solidFill>
              </a:rPr>
              <a:t>n </a:t>
            </a:r>
            <a:r>
              <a:rPr lang="en-US" altLang="en-US">
                <a:solidFill>
                  <a:srgbClr val="FF0000"/>
                </a:solidFill>
              </a:rPr>
              <a:t>a</a:t>
            </a:r>
            <a:r>
              <a:rPr lang="en-US" altLang="en-US">
                <a:solidFill>
                  <a:srgbClr val="FF6600"/>
                </a:solidFill>
              </a:rPr>
              <a:t>l</a:t>
            </a:r>
            <a:r>
              <a:rPr lang="en-US" altLang="en-US">
                <a:solidFill>
                  <a:srgbClr val="FFFF00"/>
                </a:solidFill>
              </a:rPr>
              <a:t>s</a:t>
            </a:r>
            <a:r>
              <a:rPr lang="en-US" altLang="en-US">
                <a:solidFill>
                  <a:srgbClr val="33CC33"/>
                </a:solidFill>
              </a:rPr>
              <a:t>o</a:t>
            </a:r>
            <a:r>
              <a:rPr lang="en-US" altLang="en-US">
                <a:solidFill>
                  <a:srgbClr val="FF3399"/>
                </a:solidFill>
              </a:rPr>
              <a:t> </a:t>
            </a:r>
            <a:r>
              <a:rPr lang="en-US" altLang="en-US">
                <a:solidFill>
                  <a:srgbClr val="0066FF"/>
                </a:solidFill>
              </a:rPr>
              <a:t>b</a:t>
            </a:r>
            <a:r>
              <a:rPr lang="en-US" altLang="en-US">
                <a:solidFill>
                  <a:schemeClr val="folHlink"/>
                </a:solidFill>
              </a:rPr>
              <a:t>e</a:t>
            </a:r>
            <a:r>
              <a:rPr lang="en-US" altLang="en-US">
                <a:solidFill>
                  <a:srgbClr val="FF3399"/>
                </a:solidFill>
              </a:rPr>
              <a:t> b</a:t>
            </a:r>
            <a:r>
              <a:rPr lang="en-US" altLang="en-US">
                <a:solidFill>
                  <a:srgbClr val="FF0000"/>
                </a:solidFill>
              </a:rPr>
              <a:t>a</a:t>
            </a:r>
            <a:r>
              <a:rPr lang="en-US" altLang="en-US">
                <a:solidFill>
                  <a:srgbClr val="FF6600"/>
                </a:solidFill>
              </a:rPr>
              <a:t>d</a:t>
            </a:r>
          </a:p>
          <a:p>
            <a:pPr eaLnBrk="1" hangingPunct="1">
              <a:lnSpc>
                <a:spcPct val="90000"/>
              </a:lnSpc>
              <a:buFont typeface="Wingdings" panose="05000000000000000000" pitchFamily="2" charset="2"/>
              <a:buNone/>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096044D-C187-4E8A-B29A-5A318FA8FE17}"/>
              </a:ext>
            </a:extLst>
          </p:cNvPr>
          <p:cNvSpPr>
            <a:spLocks noGrp="1" noChangeArrowheads="1"/>
          </p:cNvSpPr>
          <p:nvPr>
            <p:ph type="title"/>
          </p:nvPr>
        </p:nvSpPr>
        <p:spPr/>
        <p:txBody>
          <a:bodyPr/>
          <a:lstStyle/>
          <a:p>
            <a:pPr eaLnBrk="1" hangingPunct="1"/>
            <a:r>
              <a:rPr lang="en-US" altLang="en-US"/>
              <a:t>Background - Good</a:t>
            </a:r>
          </a:p>
        </p:txBody>
      </p:sp>
      <p:sp>
        <p:nvSpPr>
          <p:cNvPr id="17411" name="Rectangle 3">
            <a:extLst>
              <a:ext uri="{FF2B5EF4-FFF2-40B4-BE49-F238E27FC236}">
                <a16:creationId xmlns:a16="http://schemas.microsoft.com/office/drawing/2014/main" id="{34B216E2-4CF4-4DD3-A5CB-6B89817E4555}"/>
              </a:ext>
            </a:extLst>
          </p:cNvPr>
          <p:cNvSpPr>
            <a:spLocks noGrp="1" noChangeArrowheads="1"/>
          </p:cNvSpPr>
          <p:nvPr>
            <p:ph type="body" idx="1"/>
          </p:nvPr>
        </p:nvSpPr>
        <p:spPr/>
        <p:txBody>
          <a:bodyPr/>
          <a:lstStyle/>
          <a:p>
            <a:pPr eaLnBrk="1" hangingPunct="1"/>
            <a:r>
              <a:rPr lang="en-US" altLang="en-US"/>
              <a:t>Use backgrounds such as this one that are attractive but simple</a:t>
            </a:r>
          </a:p>
          <a:p>
            <a:pPr eaLnBrk="1" hangingPunct="1"/>
            <a:endParaRPr lang="en-US" altLang="en-US"/>
          </a:p>
          <a:p>
            <a:pPr eaLnBrk="1" hangingPunct="1"/>
            <a:r>
              <a:rPr lang="en-US" altLang="en-US"/>
              <a:t>Use backgrounds which are light</a:t>
            </a:r>
          </a:p>
          <a:p>
            <a:pPr eaLnBrk="1" hangingPunct="1"/>
            <a:endParaRPr lang="en-US" altLang="en-US"/>
          </a:p>
          <a:p>
            <a:pPr eaLnBrk="1" hangingPunct="1"/>
            <a:r>
              <a:rPr lang="en-US" altLang="en-US"/>
              <a:t>Use the same background consistently throughout your presentation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5400000" scaled="1"/>
        </a:gra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7587DD6-5A39-4D74-BAD5-1DA487D663E9}"/>
              </a:ext>
            </a:extLst>
          </p:cNvPr>
          <p:cNvSpPr>
            <a:spLocks noGrp="1" noChangeArrowheads="1"/>
          </p:cNvSpPr>
          <p:nvPr>
            <p:ph type="title"/>
          </p:nvPr>
        </p:nvSpPr>
        <p:spPr>
          <a:gradFill rotWithShape="0">
            <a:gsLst>
              <a:gs pos="0">
                <a:srgbClr val="A603AB"/>
              </a:gs>
              <a:gs pos="6000">
                <a:srgbClr val="E81766"/>
              </a:gs>
              <a:gs pos="13499">
                <a:srgbClr val="EE3F17"/>
              </a:gs>
              <a:gs pos="24001">
                <a:srgbClr val="FFFF00"/>
              </a:gs>
              <a:gs pos="32500">
                <a:srgbClr val="1A8D48"/>
              </a:gs>
              <a:gs pos="39500">
                <a:srgbClr val="0819FB"/>
              </a:gs>
              <a:gs pos="50000">
                <a:srgbClr val="A603AB"/>
              </a:gs>
              <a:gs pos="60501">
                <a:srgbClr val="0819FB"/>
              </a:gs>
              <a:gs pos="67500">
                <a:srgbClr val="1A8D48"/>
              </a:gs>
              <a:gs pos="75999">
                <a:srgbClr val="FFFF00"/>
              </a:gs>
              <a:gs pos="86501">
                <a:srgbClr val="EE3F17"/>
              </a:gs>
              <a:gs pos="94000">
                <a:srgbClr val="E81766"/>
              </a:gs>
              <a:gs pos="100000">
                <a:srgbClr val="A603AB"/>
              </a:gs>
            </a:gsLst>
            <a:lin ang="0" scaled="1"/>
          </a:gradFill>
        </p:spPr>
        <p:txBody>
          <a:bodyPr/>
          <a:lstStyle/>
          <a:p>
            <a:pPr eaLnBrk="1" hangingPunct="1"/>
            <a:r>
              <a:rPr lang="en-US" altLang="en-US"/>
              <a:t>Background – Bad</a:t>
            </a:r>
          </a:p>
        </p:txBody>
      </p:sp>
      <p:sp>
        <p:nvSpPr>
          <p:cNvPr id="18435" name="Rectangle 3">
            <a:extLst>
              <a:ext uri="{FF2B5EF4-FFF2-40B4-BE49-F238E27FC236}">
                <a16:creationId xmlns:a16="http://schemas.microsoft.com/office/drawing/2014/main" id="{05794CE2-1B0C-4BD3-868B-DD3642B9AE6C}"/>
              </a:ext>
            </a:extLst>
          </p:cNvPr>
          <p:cNvSpPr>
            <a:spLocks noGrp="1" noChangeArrowheads="1"/>
          </p:cNvSpPr>
          <p:nvPr>
            <p:ph type="body" idx="1"/>
          </p:nvPr>
        </p:nvSpPr>
        <p:spPr>
          <a:gradFill rotWithShape="0">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18900000" scaled="1"/>
          </a:gradFill>
        </p:spPr>
        <p:txBody>
          <a:bodyPr/>
          <a:lstStyle/>
          <a:p>
            <a:pPr eaLnBrk="1" hangingPunct="1"/>
            <a:r>
              <a:rPr lang="en-US" altLang="en-US">
                <a:solidFill>
                  <a:schemeClr val="accent1"/>
                </a:solidFill>
              </a:rPr>
              <a:t>Avoid backgrounds that are distracting or difficult to read from</a:t>
            </a:r>
          </a:p>
          <a:p>
            <a:pPr eaLnBrk="1" hangingPunct="1"/>
            <a:r>
              <a:rPr lang="en-US" altLang="en-US">
                <a:solidFill>
                  <a:schemeClr val="accent1"/>
                </a:solidFill>
              </a:rPr>
              <a:t>Always be consistent with the background that you use</a:t>
            </a:r>
          </a:p>
          <a:p>
            <a:pPr eaLnBrk="1" hangingPunct="1">
              <a:buFont typeface="Wingdings" panose="05000000000000000000" pitchFamily="2" charset="2"/>
              <a:buNone/>
            </a:pPr>
            <a:endParaRPr lang="en-US" altLang="en-US">
              <a:solidFill>
                <a:schemeClr val="accent1"/>
              </a:solidFill>
            </a:endParaRPr>
          </a:p>
          <a:p>
            <a:pPr eaLnBrk="1" hangingPunct="1"/>
            <a:endParaRPr lang="en-US" altLang="en-US">
              <a:solidFill>
                <a:schemeClr val="accent1"/>
              </a:solidFill>
            </a:endParaRPr>
          </a:p>
          <a:p>
            <a:pPr eaLnBrk="1" hangingPunct="1"/>
            <a:endParaRPr lang="en-US" altLang="en-US">
              <a:solidFill>
                <a:schemeClr val="accent1"/>
              </a:solidFill>
            </a:endParaRPr>
          </a:p>
          <a:p>
            <a:pPr eaLnBrk="1" hangingPunct="1"/>
            <a:endParaRPr lang="en-US" altLang="en-US">
              <a:solidFill>
                <a:schemeClr val="accent1"/>
              </a:solidFill>
            </a:endParaRPr>
          </a:p>
        </p:txBody>
      </p:sp>
      <p:pic>
        <p:nvPicPr>
          <p:cNvPr id="6148" name="Picture 4" descr="C:\Program Files\Common Files\Microsoft Shared\Clipart\cagcat50\pe07677_.wmf">
            <a:extLst>
              <a:ext uri="{FF2B5EF4-FFF2-40B4-BE49-F238E27FC236}">
                <a16:creationId xmlns:a16="http://schemas.microsoft.com/office/drawing/2014/main" id="{417BC3BA-FE87-42BF-8352-2355F8FE85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886200"/>
            <a:ext cx="2473325"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ppt_x"/>
                                          </p:val>
                                        </p:tav>
                                        <p:tav tm="100000">
                                          <p:val>
                                            <p:strVal val="#ppt_x"/>
                                          </p:val>
                                        </p:tav>
                                      </p:tavLst>
                                    </p:anim>
                                    <p:anim calcmode="lin" valueType="num">
                                      <p:cBhvr additive="base">
                                        <p:cTn id="8" dur="500" fill="hold"/>
                                        <p:tgtEl>
                                          <p:spTgt spid="614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0E3350E-6467-4E15-9E60-440409AF3D94}"/>
              </a:ext>
            </a:extLst>
          </p:cNvPr>
          <p:cNvSpPr>
            <a:spLocks noGrp="1" noChangeArrowheads="1"/>
          </p:cNvSpPr>
          <p:nvPr>
            <p:ph type="title"/>
          </p:nvPr>
        </p:nvSpPr>
        <p:spPr>
          <a:xfrm>
            <a:off x="914400" y="762000"/>
            <a:ext cx="8001000" cy="1143000"/>
          </a:xfrm>
        </p:spPr>
        <p:txBody>
          <a:bodyPr wrap="square" anchor="b">
            <a:normAutofit/>
          </a:bodyPr>
          <a:lstStyle/>
          <a:p>
            <a:pPr eaLnBrk="1" hangingPunct="1"/>
            <a:r>
              <a:rPr lang="en-US" altLang="en-US" dirty="0"/>
              <a:t>Pictures - Good</a:t>
            </a:r>
          </a:p>
        </p:txBody>
      </p:sp>
      <p:sp>
        <p:nvSpPr>
          <p:cNvPr id="19459" name="Rectangle 3">
            <a:extLst>
              <a:ext uri="{FF2B5EF4-FFF2-40B4-BE49-F238E27FC236}">
                <a16:creationId xmlns:a16="http://schemas.microsoft.com/office/drawing/2014/main" id="{3CBBAECA-E08A-49D7-BE11-C56149D884D1}"/>
              </a:ext>
            </a:extLst>
          </p:cNvPr>
          <p:cNvSpPr>
            <a:spLocks noGrp="1" noChangeArrowheads="1"/>
          </p:cNvSpPr>
          <p:nvPr>
            <p:ph sz="half" idx="1"/>
          </p:nvPr>
        </p:nvSpPr>
        <p:spPr>
          <a:xfrm>
            <a:off x="914400" y="3416968"/>
            <a:ext cx="3924300" cy="2450432"/>
          </a:xfrm>
        </p:spPr>
        <p:txBody>
          <a:bodyPr wrap="square" anchor="t">
            <a:normAutofit/>
          </a:bodyPr>
          <a:lstStyle/>
          <a:p>
            <a:pPr eaLnBrk="1" hangingPunct="1">
              <a:lnSpc>
                <a:spcPct val="90000"/>
              </a:lnSpc>
            </a:pPr>
            <a:r>
              <a:rPr lang="en-US" altLang="en-US" sz="2200" dirty="0"/>
              <a:t>No - blurry or unclear images</a:t>
            </a:r>
          </a:p>
          <a:p>
            <a:pPr eaLnBrk="1" hangingPunct="1">
              <a:lnSpc>
                <a:spcPct val="90000"/>
              </a:lnSpc>
            </a:pPr>
            <a:r>
              <a:rPr lang="en-US" altLang="en-US" sz="2200" dirty="0"/>
              <a:t>No - pixilated images </a:t>
            </a:r>
          </a:p>
          <a:p>
            <a:pPr eaLnBrk="1" hangingPunct="1">
              <a:lnSpc>
                <a:spcPct val="90000"/>
              </a:lnSpc>
            </a:pPr>
            <a:r>
              <a:rPr lang="en-US" altLang="en-US" sz="2200" dirty="0"/>
              <a:t>Yes – sharp, relevant images</a:t>
            </a:r>
          </a:p>
          <a:p>
            <a:pPr eaLnBrk="1" hangingPunct="1">
              <a:lnSpc>
                <a:spcPct val="90000"/>
              </a:lnSpc>
            </a:pPr>
            <a:r>
              <a:rPr lang="en-US" altLang="en-US" sz="2200" dirty="0"/>
              <a:t>Yes – large sized images (1080 k)</a:t>
            </a:r>
          </a:p>
          <a:p>
            <a:pPr eaLnBrk="1" hangingPunct="1">
              <a:lnSpc>
                <a:spcPct val="90000"/>
              </a:lnSpc>
            </a:pPr>
            <a:endParaRPr lang="en-US" altLang="en-US" sz="2200" dirty="0"/>
          </a:p>
        </p:txBody>
      </p:sp>
      <p:pic>
        <p:nvPicPr>
          <p:cNvPr id="2" name="Picture 1">
            <a:extLst>
              <a:ext uri="{FF2B5EF4-FFF2-40B4-BE49-F238E27FC236}">
                <a16:creationId xmlns:a16="http://schemas.microsoft.com/office/drawing/2014/main" id="{E1854082-09E3-4942-A206-01DAD2060789}"/>
              </a:ext>
            </a:extLst>
          </p:cNvPr>
          <p:cNvPicPr>
            <a:picLocks noChangeAspect="1"/>
          </p:cNvPicPr>
          <p:nvPr/>
        </p:nvPicPr>
        <p:blipFill>
          <a:blip r:embed="rId2"/>
          <a:stretch>
            <a:fillRect/>
          </a:stretch>
        </p:blipFill>
        <p:spPr>
          <a:xfrm>
            <a:off x="4914900" y="2742771"/>
            <a:ext cx="3924300" cy="2972657"/>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0E3350E-6467-4E15-9E60-440409AF3D94}"/>
              </a:ext>
            </a:extLst>
          </p:cNvPr>
          <p:cNvSpPr>
            <a:spLocks noGrp="1" noChangeArrowheads="1"/>
          </p:cNvSpPr>
          <p:nvPr>
            <p:ph type="title"/>
          </p:nvPr>
        </p:nvSpPr>
        <p:spPr>
          <a:xfrm>
            <a:off x="914400" y="762000"/>
            <a:ext cx="8001000" cy="1143000"/>
          </a:xfrm>
        </p:spPr>
        <p:txBody>
          <a:bodyPr wrap="square" anchor="b">
            <a:normAutofit/>
          </a:bodyPr>
          <a:lstStyle/>
          <a:p>
            <a:pPr eaLnBrk="1" hangingPunct="1"/>
            <a:r>
              <a:rPr lang="en-US" altLang="en-US" dirty="0"/>
              <a:t>Pictures - Good</a:t>
            </a:r>
          </a:p>
        </p:txBody>
      </p:sp>
      <p:pic>
        <p:nvPicPr>
          <p:cNvPr id="3" name="Picture 2">
            <a:extLst>
              <a:ext uri="{FF2B5EF4-FFF2-40B4-BE49-F238E27FC236}">
                <a16:creationId xmlns:a16="http://schemas.microsoft.com/office/drawing/2014/main" id="{DFF71AFF-4820-4142-94AA-84B0EC4ABC80}"/>
              </a:ext>
            </a:extLst>
          </p:cNvPr>
          <p:cNvPicPr>
            <a:picLocks noChangeAspect="1"/>
          </p:cNvPicPr>
          <p:nvPr/>
        </p:nvPicPr>
        <p:blipFill>
          <a:blip r:embed="rId2"/>
          <a:stretch>
            <a:fillRect/>
          </a:stretch>
        </p:blipFill>
        <p:spPr>
          <a:xfrm>
            <a:off x="914400" y="2723150"/>
            <a:ext cx="3924300" cy="3011899"/>
          </a:xfrm>
          <a:prstGeom prst="rect">
            <a:avLst/>
          </a:prstGeom>
          <a:noFill/>
        </p:spPr>
      </p:pic>
      <p:sp>
        <p:nvSpPr>
          <p:cNvPr id="19459" name="Rectangle 3">
            <a:extLst>
              <a:ext uri="{FF2B5EF4-FFF2-40B4-BE49-F238E27FC236}">
                <a16:creationId xmlns:a16="http://schemas.microsoft.com/office/drawing/2014/main" id="{3CBBAECA-E08A-49D7-BE11-C56149D884D1}"/>
              </a:ext>
            </a:extLst>
          </p:cNvPr>
          <p:cNvSpPr>
            <a:spLocks noGrp="1" noChangeArrowheads="1"/>
          </p:cNvSpPr>
          <p:nvPr>
            <p:ph sz="half" idx="2"/>
          </p:nvPr>
        </p:nvSpPr>
        <p:spPr>
          <a:xfrm>
            <a:off x="4991100" y="2362200"/>
            <a:ext cx="3924300" cy="3733800"/>
          </a:xfrm>
        </p:spPr>
        <p:txBody>
          <a:bodyPr wrap="square" anchor="t">
            <a:normAutofit/>
          </a:bodyPr>
          <a:lstStyle/>
          <a:p>
            <a:pPr eaLnBrk="1" hangingPunct="1"/>
            <a:r>
              <a:rPr lang="en-US" altLang="en-US" dirty="0"/>
              <a:t>Too many pictures per slide is distracting</a:t>
            </a:r>
          </a:p>
          <a:p>
            <a:pPr eaLnBrk="1" hangingPunct="1"/>
            <a:r>
              <a:rPr lang="en-US" altLang="en-US" dirty="0"/>
              <a:t>Create a focal image or uniformity with many</a:t>
            </a:r>
          </a:p>
          <a:p>
            <a:pPr eaLnBrk="1" hangingPunct="1"/>
            <a:endParaRPr lang="en-US" altLang="en-US" dirty="0"/>
          </a:p>
        </p:txBody>
      </p:sp>
    </p:spTree>
    <p:extLst>
      <p:ext uri="{BB962C8B-B14F-4D97-AF65-F5344CB8AC3E}">
        <p14:creationId xmlns:p14="http://schemas.microsoft.com/office/powerpoint/2010/main" val="2917864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0E3350E-6467-4E15-9E60-440409AF3D94}"/>
              </a:ext>
            </a:extLst>
          </p:cNvPr>
          <p:cNvSpPr>
            <a:spLocks noGrp="1" noChangeArrowheads="1"/>
          </p:cNvSpPr>
          <p:nvPr>
            <p:ph type="title"/>
          </p:nvPr>
        </p:nvSpPr>
        <p:spPr>
          <a:xfrm>
            <a:off x="914400" y="762000"/>
            <a:ext cx="8001000" cy="1143000"/>
          </a:xfrm>
        </p:spPr>
        <p:txBody>
          <a:bodyPr wrap="square" anchor="b">
            <a:normAutofit/>
          </a:bodyPr>
          <a:lstStyle/>
          <a:p>
            <a:pPr eaLnBrk="1" hangingPunct="1"/>
            <a:r>
              <a:rPr lang="en-US" altLang="en-US" dirty="0"/>
              <a:t>Pictures - Good</a:t>
            </a:r>
          </a:p>
        </p:txBody>
      </p:sp>
      <p:sp>
        <p:nvSpPr>
          <p:cNvPr id="19459" name="Rectangle 3">
            <a:extLst>
              <a:ext uri="{FF2B5EF4-FFF2-40B4-BE49-F238E27FC236}">
                <a16:creationId xmlns:a16="http://schemas.microsoft.com/office/drawing/2014/main" id="{3CBBAECA-E08A-49D7-BE11-C56149D884D1}"/>
              </a:ext>
            </a:extLst>
          </p:cNvPr>
          <p:cNvSpPr>
            <a:spLocks noGrp="1" noChangeArrowheads="1"/>
          </p:cNvSpPr>
          <p:nvPr>
            <p:ph sz="half" idx="1"/>
          </p:nvPr>
        </p:nvSpPr>
        <p:spPr>
          <a:xfrm>
            <a:off x="914400" y="2362200"/>
            <a:ext cx="3924300" cy="3733800"/>
          </a:xfrm>
        </p:spPr>
        <p:txBody>
          <a:bodyPr wrap="square" anchor="t">
            <a:normAutofit/>
          </a:bodyPr>
          <a:lstStyle/>
          <a:p>
            <a:pPr eaLnBrk="1" hangingPunct="1"/>
            <a:r>
              <a:rPr lang="en-US" altLang="en-US" dirty="0"/>
              <a:t>Too many pictures per slide is distracting</a:t>
            </a:r>
          </a:p>
          <a:p>
            <a:pPr eaLnBrk="1" hangingPunct="1"/>
            <a:r>
              <a:rPr lang="en-US" altLang="en-US" dirty="0"/>
              <a:t>Create a focal image or uniformity with many</a:t>
            </a:r>
          </a:p>
          <a:p>
            <a:pPr eaLnBrk="1" hangingPunct="1"/>
            <a:endParaRPr lang="en-US" altLang="en-US" dirty="0"/>
          </a:p>
        </p:txBody>
      </p:sp>
      <p:pic>
        <p:nvPicPr>
          <p:cNvPr id="2" name="Picture 1">
            <a:extLst>
              <a:ext uri="{FF2B5EF4-FFF2-40B4-BE49-F238E27FC236}">
                <a16:creationId xmlns:a16="http://schemas.microsoft.com/office/drawing/2014/main" id="{16C7C5AC-35B8-42DC-AEDB-255E3B2BE549}"/>
              </a:ext>
            </a:extLst>
          </p:cNvPr>
          <p:cNvPicPr>
            <a:picLocks noChangeAspect="1"/>
          </p:cNvPicPr>
          <p:nvPr/>
        </p:nvPicPr>
        <p:blipFill>
          <a:blip r:embed="rId2"/>
          <a:stretch>
            <a:fillRect/>
          </a:stretch>
        </p:blipFill>
        <p:spPr>
          <a:xfrm>
            <a:off x="4991100" y="2732961"/>
            <a:ext cx="3924300" cy="2992278"/>
          </a:xfrm>
          <a:prstGeom prst="rect">
            <a:avLst/>
          </a:prstGeom>
          <a:noFill/>
        </p:spPr>
      </p:pic>
    </p:spTree>
    <p:extLst>
      <p:ext uri="{BB962C8B-B14F-4D97-AF65-F5344CB8AC3E}">
        <p14:creationId xmlns:p14="http://schemas.microsoft.com/office/powerpoint/2010/main" val="2975701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0E3350E-6467-4E15-9E60-440409AF3D94}"/>
              </a:ext>
            </a:extLst>
          </p:cNvPr>
          <p:cNvSpPr>
            <a:spLocks noGrp="1" noChangeArrowheads="1"/>
          </p:cNvSpPr>
          <p:nvPr>
            <p:ph type="title"/>
          </p:nvPr>
        </p:nvSpPr>
        <p:spPr/>
        <p:txBody>
          <a:bodyPr/>
          <a:lstStyle/>
          <a:p>
            <a:pPr eaLnBrk="1" hangingPunct="1"/>
            <a:r>
              <a:rPr lang="en-US" altLang="en-US"/>
              <a:t>Graphs - Good</a:t>
            </a:r>
          </a:p>
        </p:txBody>
      </p:sp>
      <p:sp>
        <p:nvSpPr>
          <p:cNvPr id="19459" name="Rectangle 3">
            <a:extLst>
              <a:ext uri="{FF2B5EF4-FFF2-40B4-BE49-F238E27FC236}">
                <a16:creationId xmlns:a16="http://schemas.microsoft.com/office/drawing/2014/main" id="{3CBBAECA-E08A-49D7-BE11-C56149D884D1}"/>
              </a:ext>
            </a:extLst>
          </p:cNvPr>
          <p:cNvSpPr>
            <a:spLocks noGrp="1" noChangeArrowheads="1"/>
          </p:cNvSpPr>
          <p:nvPr>
            <p:ph type="body" idx="1"/>
          </p:nvPr>
        </p:nvSpPr>
        <p:spPr/>
        <p:txBody>
          <a:bodyPr/>
          <a:lstStyle/>
          <a:p>
            <a:pPr eaLnBrk="1" hangingPunct="1"/>
            <a:r>
              <a:rPr lang="en-US" altLang="en-US"/>
              <a:t>Use graphs rather than just charts and words</a:t>
            </a:r>
          </a:p>
          <a:p>
            <a:pPr lvl="1" eaLnBrk="1" hangingPunct="1"/>
            <a:r>
              <a:rPr lang="en-US" altLang="en-US"/>
              <a:t>Data in graphs is easier to comprehend &amp; retain than is raw data</a:t>
            </a:r>
          </a:p>
          <a:p>
            <a:pPr lvl="1" eaLnBrk="1" hangingPunct="1"/>
            <a:r>
              <a:rPr lang="en-US" altLang="en-US"/>
              <a:t>Trends are easier to visualize in graph form</a:t>
            </a:r>
          </a:p>
          <a:p>
            <a:pPr lvl="1" eaLnBrk="1" hangingPunct="1"/>
            <a:endParaRPr lang="en-US" altLang="en-US"/>
          </a:p>
          <a:p>
            <a:pPr eaLnBrk="1" hangingPunct="1"/>
            <a:r>
              <a:rPr lang="en-US" altLang="en-US"/>
              <a:t>Always title your graphs</a:t>
            </a:r>
          </a:p>
          <a:p>
            <a:pPr eaLnBrk="1" hangingPunct="1"/>
            <a:endParaRPr lang="en-US" altLang="en-US"/>
          </a:p>
        </p:txBody>
      </p:sp>
    </p:spTree>
    <p:extLst>
      <p:ext uri="{BB962C8B-B14F-4D97-AF65-F5344CB8AC3E}">
        <p14:creationId xmlns:p14="http://schemas.microsoft.com/office/powerpoint/2010/main" val="1037337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6DD3DA97-C405-480A-B179-A9A05446FD88}"/>
              </a:ext>
            </a:extLst>
          </p:cNvPr>
          <p:cNvSpPr>
            <a:spLocks noGrp="1" noChangeArrowheads="1"/>
          </p:cNvSpPr>
          <p:nvPr>
            <p:ph type="title"/>
          </p:nvPr>
        </p:nvSpPr>
        <p:spPr/>
        <p:txBody>
          <a:bodyPr/>
          <a:lstStyle/>
          <a:p>
            <a:pPr eaLnBrk="1" hangingPunct="1"/>
            <a:r>
              <a:rPr lang="en-US" altLang="en-US"/>
              <a:t>Graphs - Bad</a:t>
            </a:r>
          </a:p>
        </p:txBody>
      </p:sp>
      <p:graphicFrame>
        <p:nvGraphicFramePr>
          <p:cNvPr id="1026" name="Object 5">
            <a:extLst>
              <a:ext uri="{FF2B5EF4-FFF2-40B4-BE49-F238E27FC236}">
                <a16:creationId xmlns:a16="http://schemas.microsoft.com/office/drawing/2014/main" id="{B8F23CDD-6F09-4431-BA2F-07B1069A2298}"/>
              </a:ext>
            </a:extLst>
          </p:cNvPr>
          <p:cNvGraphicFramePr>
            <a:graphicFrameLocks noChangeAspect="1"/>
          </p:cNvGraphicFramePr>
          <p:nvPr/>
        </p:nvGraphicFramePr>
        <p:xfrm>
          <a:off x="2133600" y="3181350"/>
          <a:ext cx="4724400" cy="765175"/>
        </p:xfrm>
        <a:graphic>
          <a:graphicData uri="http://schemas.openxmlformats.org/presentationml/2006/ole">
            <mc:AlternateContent xmlns:mc="http://schemas.openxmlformats.org/markup-compatibility/2006">
              <mc:Choice xmlns:v="urn:schemas-microsoft-com:vml" Requires="v">
                <p:oleObj name="Worksheet" r:id="rId2" imgW="3057934" imgH="495488" progId="Excel.Sheet.8">
                  <p:embed/>
                </p:oleObj>
              </mc:Choice>
              <mc:Fallback>
                <p:oleObj name="Worksheet" r:id="rId2" imgW="3057934" imgH="495488" progId="Excel.Sheet.8">
                  <p:embed/>
                  <p:pic>
                    <p:nvPicPr>
                      <p:cNvPr id="1026" name="Object 5">
                        <a:extLst>
                          <a:ext uri="{FF2B5EF4-FFF2-40B4-BE49-F238E27FC236}">
                            <a16:creationId xmlns:a16="http://schemas.microsoft.com/office/drawing/2014/main" id="{B8F23CDD-6F09-4431-BA2F-07B1069A22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181350"/>
                        <a:ext cx="472440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a:extLst>
              <a:ext uri="{FF2B5EF4-FFF2-40B4-BE49-F238E27FC236}">
                <a16:creationId xmlns:a16="http://schemas.microsoft.com/office/drawing/2014/main" id="{458A7ADB-ED6D-4AC2-B370-28AB59E87D97}"/>
              </a:ext>
            </a:extLst>
          </p:cNvPr>
          <p:cNvSpPr>
            <a:spLocks noGrp="1" noChangeArrowheads="1"/>
          </p:cNvSpPr>
          <p:nvPr>
            <p:ph type="title"/>
          </p:nvPr>
        </p:nvSpPr>
        <p:spPr/>
        <p:txBody>
          <a:bodyPr/>
          <a:lstStyle/>
          <a:p>
            <a:pPr eaLnBrk="1" hangingPunct="1"/>
            <a:r>
              <a:rPr lang="en-US" altLang="en-US"/>
              <a:t>Graphs - Good</a:t>
            </a:r>
          </a:p>
        </p:txBody>
      </p:sp>
      <p:graphicFrame>
        <p:nvGraphicFramePr>
          <p:cNvPr id="2050" name="Object 6">
            <a:extLst>
              <a:ext uri="{FF2B5EF4-FFF2-40B4-BE49-F238E27FC236}">
                <a16:creationId xmlns:a16="http://schemas.microsoft.com/office/drawing/2014/main" id="{1F2EB205-88F5-4123-B551-7BE84B5767B2}"/>
              </a:ext>
            </a:extLst>
          </p:cNvPr>
          <p:cNvGraphicFramePr>
            <a:graphicFrameLocks noGrp="1" noChangeAspect="1"/>
          </p:cNvGraphicFramePr>
          <p:nvPr>
            <p:ph type="chart" sz="half" idx="1"/>
          </p:nvPr>
        </p:nvGraphicFramePr>
        <p:xfrm>
          <a:off x="914400" y="2362200"/>
          <a:ext cx="3924300" cy="3733800"/>
        </p:xfrm>
        <a:graphic>
          <a:graphicData uri="http://schemas.openxmlformats.org/presentationml/2006/ole">
            <mc:AlternateContent xmlns:mc="http://schemas.openxmlformats.org/markup-compatibility/2006">
              <mc:Choice xmlns:v="urn:schemas-microsoft-com:vml" Requires="v">
                <p:oleObj name="Chart" r:id="rId2" imgW="3924560" imgH="3733995" progId="MSGraph.Chart.8">
                  <p:embed followColorScheme="full"/>
                </p:oleObj>
              </mc:Choice>
              <mc:Fallback>
                <p:oleObj name="Chart" r:id="rId2" imgW="3924560" imgH="3733995" progId="MSGraph.Chart.8">
                  <p:embed followColorScheme="full"/>
                  <p:pic>
                    <p:nvPicPr>
                      <p:cNvPr id="2050" name="Object 6">
                        <a:extLst>
                          <a:ext uri="{FF2B5EF4-FFF2-40B4-BE49-F238E27FC236}">
                            <a16:creationId xmlns:a16="http://schemas.microsoft.com/office/drawing/2014/main" id="{1F2EB205-88F5-4123-B551-7BE84B5767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362200"/>
                        <a:ext cx="3924300" cy="3733800"/>
                      </a:xfrm>
                      <a:prstGeom prst="rect">
                        <a:avLst/>
                      </a:prstGeom>
                    </p:spPr>
                  </p:pic>
                </p:oleObj>
              </mc:Fallback>
            </mc:AlternateContent>
          </a:graphicData>
        </a:graphic>
      </p:graphicFrame>
      <p:graphicFrame>
        <p:nvGraphicFramePr>
          <p:cNvPr id="2051" name="Object 7">
            <a:extLst>
              <a:ext uri="{FF2B5EF4-FFF2-40B4-BE49-F238E27FC236}">
                <a16:creationId xmlns:a16="http://schemas.microsoft.com/office/drawing/2014/main" id="{F7CDD761-60ED-4A04-B073-B201F1F55ADD}"/>
              </a:ext>
            </a:extLst>
          </p:cNvPr>
          <p:cNvGraphicFramePr>
            <a:graphicFrameLocks noChangeAspect="1"/>
          </p:cNvGraphicFramePr>
          <p:nvPr/>
        </p:nvGraphicFramePr>
        <p:xfrm>
          <a:off x="611188" y="2090738"/>
          <a:ext cx="8304212" cy="4632325"/>
        </p:xfrm>
        <a:graphic>
          <a:graphicData uri="http://schemas.openxmlformats.org/presentationml/2006/ole">
            <mc:AlternateContent xmlns:mc="http://schemas.openxmlformats.org/markup-compatibility/2006">
              <mc:Choice xmlns:v="urn:schemas-microsoft-com:vml" Requires="v">
                <p:oleObj name="Chart" r:id="rId4" imgW="9525294" imgH="5315232" progId="Excel.Chart.8">
                  <p:embed/>
                </p:oleObj>
              </mc:Choice>
              <mc:Fallback>
                <p:oleObj name="Chart" r:id="rId4" imgW="9525294" imgH="5315232" progId="Excel.Chart.8">
                  <p:embed/>
                  <p:pic>
                    <p:nvPicPr>
                      <p:cNvPr id="2051" name="Object 7">
                        <a:extLst>
                          <a:ext uri="{FF2B5EF4-FFF2-40B4-BE49-F238E27FC236}">
                            <a16:creationId xmlns:a16="http://schemas.microsoft.com/office/drawing/2014/main" id="{F7CDD761-60ED-4A04-B073-B201F1F55A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2090738"/>
                        <a:ext cx="8304212"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15F6657-A05E-4559-ABE3-046E9744120B}"/>
              </a:ext>
            </a:extLst>
          </p:cNvPr>
          <p:cNvSpPr>
            <a:spLocks noGrp="1" noChangeArrowheads="1"/>
          </p:cNvSpPr>
          <p:nvPr>
            <p:ph type="title"/>
          </p:nvPr>
        </p:nvSpPr>
        <p:spPr/>
        <p:txBody>
          <a:bodyPr/>
          <a:lstStyle/>
          <a:p>
            <a:pPr eaLnBrk="1" hangingPunct="1"/>
            <a:r>
              <a:rPr lang="en-US" altLang="en-US"/>
              <a:t>Tips to be Covered</a:t>
            </a:r>
          </a:p>
        </p:txBody>
      </p:sp>
      <p:sp>
        <p:nvSpPr>
          <p:cNvPr id="7171" name="Rectangle 3">
            <a:extLst>
              <a:ext uri="{FF2B5EF4-FFF2-40B4-BE49-F238E27FC236}">
                <a16:creationId xmlns:a16="http://schemas.microsoft.com/office/drawing/2014/main" id="{F0DF3A9C-7504-4C70-9A28-DE53B6134164}"/>
              </a:ext>
            </a:extLst>
          </p:cNvPr>
          <p:cNvSpPr>
            <a:spLocks noGrp="1" noChangeArrowheads="1"/>
          </p:cNvSpPr>
          <p:nvPr>
            <p:ph type="body" sz="half" idx="1"/>
          </p:nvPr>
        </p:nvSpPr>
        <p:spPr>
          <a:xfrm>
            <a:off x="914400" y="2438400"/>
            <a:ext cx="3924300" cy="4038600"/>
          </a:xfrm>
        </p:spPr>
        <p:txBody>
          <a:bodyPr/>
          <a:lstStyle/>
          <a:p>
            <a:pPr eaLnBrk="1" hangingPunct="1">
              <a:lnSpc>
                <a:spcPct val="90000"/>
              </a:lnSpc>
            </a:pPr>
            <a:r>
              <a:rPr lang="en-US" altLang="en-US" sz="2400" dirty="0"/>
              <a:t>Outlines</a:t>
            </a:r>
          </a:p>
          <a:p>
            <a:pPr eaLnBrk="1" hangingPunct="1">
              <a:lnSpc>
                <a:spcPct val="90000"/>
              </a:lnSpc>
            </a:pPr>
            <a:r>
              <a:rPr lang="en-US" altLang="en-US" sz="2400" dirty="0"/>
              <a:t>Slide Structure</a:t>
            </a:r>
          </a:p>
          <a:p>
            <a:pPr eaLnBrk="1" hangingPunct="1">
              <a:lnSpc>
                <a:spcPct val="90000"/>
              </a:lnSpc>
            </a:pPr>
            <a:r>
              <a:rPr lang="en-US" altLang="en-US" sz="2400" dirty="0"/>
              <a:t>Fonts</a:t>
            </a:r>
          </a:p>
          <a:p>
            <a:pPr eaLnBrk="1" hangingPunct="1">
              <a:lnSpc>
                <a:spcPct val="90000"/>
              </a:lnSpc>
            </a:pPr>
            <a:r>
              <a:rPr lang="en-US" altLang="en-US" sz="2400" dirty="0" err="1"/>
              <a:t>Colour</a:t>
            </a:r>
            <a:endParaRPr lang="en-US" altLang="en-US" sz="2400" dirty="0"/>
          </a:p>
          <a:p>
            <a:pPr eaLnBrk="1" hangingPunct="1">
              <a:lnSpc>
                <a:spcPct val="90000"/>
              </a:lnSpc>
            </a:pPr>
            <a:r>
              <a:rPr lang="en-US" altLang="en-US" sz="2400" dirty="0"/>
              <a:t>Background</a:t>
            </a:r>
          </a:p>
          <a:p>
            <a:pPr eaLnBrk="1" hangingPunct="1">
              <a:lnSpc>
                <a:spcPct val="90000"/>
              </a:lnSpc>
            </a:pPr>
            <a:r>
              <a:rPr lang="en-US" altLang="en-US" sz="2400" dirty="0"/>
              <a:t>Pictures</a:t>
            </a:r>
          </a:p>
          <a:p>
            <a:pPr eaLnBrk="1" hangingPunct="1">
              <a:lnSpc>
                <a:spcPct val="90000"/>
              </a:lnSpc>
            </a:pPr>
            <a:r>
              <a:rPr lang="en-US" altLang="en-US" sz="2400" dirty="0"/>
              <a:t>Graphs</a:t>
            </a:r>
          </a:p>
          <a:p>
            <a:pPr eaLnBrk="1" hangingPunct="1">
              <a:lnSpc>
                <a:spcPct val="90000"/>
              </a:lnSpc>
            </a:pPr>
            <a:r>
              <a:rPr lang="en-US" altLang="en-US" sz="2400" dirty="0"/>
              <a:t>Spelling and Grammar</a:t>
            </a:r>
          </a:p>
          <a:p>
            <a:pPr eaLnBrk="1" hangingPunct="1">
              <a:lnSpc>
                <a:spcPct val="90000"/>
              </a:lnSpc>
            </a:pPr>
            <a:r>
              <a:rPr lang="en-US" altLang="en-US" sz="2400" dirty="0"/>
              <a:t>Conclusions</a:t>
            </a:r>
          </a:p>
          <a:p>
            <a:pPr eaLnBrk="1" hangingPunct="1">
              <a:lnSpc>
                <a:spcPct val="90000"/>
              </a:lnSpc>
            </a:pPr>
            <a:r>
              <a:rPr lang="en-US" altLang="en-US" sz="2400" dirty="0"/>
              <a:t>Questions</a:t>
            </a:r>
          </a:p>
          <a:p>
            <a:pPr eaLnBrk="1" hangingPunct="1">
              <a:lnSpc>
                <a:spcPct val="90000"/>
              </a:lnSpc>
            </a:pPr>
            <a:endParaRPr lang="en-US" altLang="en-US" sz="2400" dirty="0"/>
          </a:p>
          <a:p>
            <a:pPr eaLnBrk="1" hangingPunct="1">
              <a:lnSpc>
                <a:spcPct val="90000"/>
              </a:lnSpc>
              <a:buFont typeface="Wingdings" panose="05000000000000000000" pitchFamily="2" charset="2"/>
              <a:buNone/>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p:txBody>
      </p:sp>
      <p:sp>
        <p:nvSpPr>
          <p:cNvPr id="7172" name="Rectangle 4">
            <a:extLst>
              <a:ext uri="{FF2B5EF4-FFF2-40B4-BE49-F238E27FC236}">
                <a16:creationId xmlns:a16="http://schemas.microsoft.com/office/drawing/2014/main" id="{B5397497-5A33-404A-9E3E-350DFB66CE6D}"/>
              </a:ext>
            </a:extLst>
          </p:cNvPr>
          <p:cNvSpPr>
            <a:spLocks noGrp="1" noChangeArrowheads="1"/>
          </p:cNvSpPr>
          <p:nvPr>
            <p:ph type="body" sz="half" idx="2"/>
          </p:nvPr>
        </p:nvSpPr>
        <p:spPr>
          <a:xfrm>
            <a:off x="4991100" y="2667000"/>
            <a:ext cx="3924300" cy="3429000"/>
          </a:xfrm>
        </p:spPr>
        <p:txBody>
          <a:bodyPr/>
          <a:lstStyle/>
          <a:p>
            <a:pPr eaLnBrk="1" hangingPunct="1"/>
            <a:endParaRPr lang="en-US" altLang="en-US" sz="2400"/>
          </a:p>
          <a:p>
            <a:pPr eaLnBrk="1" hangingPunct="1"/>
            <a:endParaRPr lang="en-US"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F55E2039-F571-49B4-BDAB-0B374999DA1D}"/>
              </a:ext>
            </a:extLst>
          </p:cNvPr>
          <p:cNvSpPr>
            <a:spLocks noGrp="1" noChangeArrowheads="1"/>
          </p:cNvSpPr>
          <p:nvPr>
            <p:ph type="title"/>
          </p:nvPr>
        </p:nvSpPr>
        <p:spPr/>
        <p:txBody>
          <a:bodyPr/>
          <a:lstStyle/>
          <a:p>
            <a:pPr eaLnBrk="1" hangingPunct="1"/>
            <a:r>
              <a:rPr lang="en-US" altLang="en-US"/>
              <a:t>Graphs - Bad</a:t>
            </a:r>
          </a:p>
        </p:txBody>
      </p:sp>
      <p:graphicFrame>
        <p:nvGraphicFramePr>
          <p:cNvPr id="3074" name="Object 6">
            <a:extLst>
              <a:ext uri="{FF2B5EF4-FFF2-40B4-BE49-F238E27FC236}">
                <a16:creationId xmlns:a16="http://schemas.microsoft.com/office/drawing/2014/main" id="{1FCEA90C-5E0F-43E9-B95A-3370BF94FF1B}"/>
              </a:ext>
            </a:extLst>
          </p:cNvPr>
          <p:cNvGraphicFramePr>
            <a:graphicFrameLocks noChangeAspect="1"/>
          </p:cNvGraphicFramePr>
          <p:nvPr/>
        </p:nvGraphicFramePr>
        <p:xfrm>
          <a:off x="762000" y="2249488"/>
          <a:ext cx="8077200" cy="4384675"/>
        </p:xfrm>
        <a:graphic>
          <a:graphicData uri="http://schemas.openxmlformats.org/presentationml/2006/ole">
            <mc:AlternateContent xmlns:mc="http://schemas.openxmlformats.org/markup-compatibility/2006">
              <mc:Choice xmlns:v="urn:schemas-microsoft-com:vml" Requires="v">
                <p:oleObj name="Chart" r:id="rId2" imgW="9525294" imgH="5172531" progId="Excel.Chart.8">
                  <p:embed/>
                </p:oleObj>
              </mc:Choice>
              <mc:Fallback>
                <p:oleObj name="Chart" r:id="rId2" imgW="9525294" imgH="5172531" progId="Excel.Chart.8">
                  <p:embed/>
                  <p:pic>
                    <p:nvPicPr>
                      <p:cNvPr id="3074" name="Object 6">
                        <a:extLst>
                          <a:ext uri="{FF2B5EF4-FFF2-40B4-BE49-F238E27FC236}">
                            <a16:creationId xmlns:a16="http://schemas.microsoft.com/office/drawing/2014/main" id="{1FCEA90C-5E0F-43E9-B95A-3370BF94FF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49488"/>
                        <a:ext cx="8077200" cy="438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68ED8CA-B199-4E80-80F5-B805D1867A7B}"/>
              </a:ext>
            </a:extLst>
          </p:cNvPr>
          <p:cNvSpPr>
            <a:spLocks noGrp="1" noChangeArrowheads="1"/>
          </p:cNvSpPr>
          <p:nvPr>
            <p:ph type="title"/>
          </p:nvPr>
        </p:nvSpPr>
        <p:spPr/>
        <p:txBody>
          <a:bodyPr/>
          <a:lstStyle/>
          <a:p>
            <a:pPr eaLnBrk="1" hangingPunct="1"/>
            <a:r>
              <a:rPr lang="en-US" altLang="en-US"/>
              <a:t>Graphs - Bad</a:t>
            </a:r>
          </a:p>
        </p:txBody>
      </p:sp>
      <p:sp>
        <p:nvSpPr>
          <p:cNvPr id="20483" name="Rectangle 3">
            <a:extLst>
              <a:ext uri="{FF2B5EF4-FFF2-40B4-BE49-F238E27FC236}">
                <a16:creationId xmlns:a16="http://schemas.microsoft.com/office/drawing/2014/main" id="{F7EECA95-F810-4DAB-B7AB-BB02BC12B5AC}"/>
              </a:ext>
            </a:extLst>
          </p:cNvPr>
          <p:cNvSpPr>
            <a:spLocks noGrp="1" noChangeArrowheads="1"/>
          </p:cNvSpPr>
          <p:nvPr>
            <p:ph type="body" idx="1"/>
          </p:nvPr>
        </p:nvSpPr>
        <p:spPr/>
        <p:txBody>
          <a:bodyPr/>
          <a:lstStyle/>
          <a:p>
            <a:pPr eaLnBrk="1" hangingPunct="1"/>
            <a:r>
              <a:rPr lang="en-US" altLang="en-US"/>
              <a:t>Minor gridlines are unnecessary</a:t>
            </a:r>
          </a:p>
          <a:p>
            <a:pPr eaLnBrk="1" hangingPunct="1"/>
            <a:r>
              <a:rPr lang="en-US" altLang="en-US"/>
              <a:t>Font is too small</a:t>
            </a:r>
          </a:p>
          <a:p>
            <a:pPr eaLnBrk="1" hangingPunct="1"/>
            <a:r>
              <a:rPr lang="en-US" altLang="en-US"/>
              <a:t>Colours are illogical</a:t>
            </a:r>
          </a:p>
          <a:p>
            <a:pPr eaLnBrk="1" hangingPunct="1"/>
            <a:r>
              <a:rPr lang="en-US" altLang="en-US"/>
              <a:t>Title is missing</a:t>
            </a:r>
          </a:p>
          <a:p>
            <a:pPr eaLnBrk="1" hangingPunct="1"/>
            <a:r>
              <a:rPr lang="en-US" altLang="en-US"/>
              <a:t>Shading is distracting</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9ABDF22-50A0-416B-9F48-125255272CA4}"/>
              </a:ext>
            </a:extLst>
          </p:cNvPr>
          <p:cNvSpPr>
            <a:spLocks noGrp="1" noChangeArrowheads="1"/>
          </p:cNvSpPr>
          <p:nvPr>
            <p:ph type="title"/>
          </p:nvPr>
        </p:nvSpPr>
        <p:spPr/>
        <p:txBody>
          <a:bodyPr/>
          <a:lstStyle/>
          <a:p>
            <a:pPr eaLnBrk="1" hangingPunct="1"/>
            <a:r>
              <a:rPr lang="en-US" altLang="en-US"/>
              <a:t>Spelling and Grammar</a:t>
            </a:r>
          </a:p>
        </p:txBody>
      </p:sp>
      <p:sp>
        <p:nvSpPr>
          <p:cNvPr id="21507" name="Rectangle 3">
            <a:extLst>
              <a:ext uri="{FF2B5EF4-FFF2-40B4-BE49-F238E27FC236}">
                <a16:creationId xmlns:a16="http://schemas.microsoft.com/office/drawing/2014/main" id="{58CADB6D-512B-49D6-864A-C697EBF1BE51}"/>
              </a:ext>
            </a:extLst>
          </p:cNvPr>
          <p:cNvSpPr>
            <a:spLocks noGrp="1" noChangeArrowheads="1"/>
          </p:cNvSpPr>
          <p:nvPr>
            <p:ph type="body" idx="1"/>
          </p:nvPr>
        </p:nvSpPr>
        <p:spPr/>
        <p:txBody>
          <a:bodyPr/>
          <a:lstStyle/>
          <a:p>
            <a:pPr eaLnBrk="1" hangingPunct="1"/>
            <a:r>
              <a:rPr lang="en-US" altLang="en-US"/>
              <a:t>Proof your slides for:</a:t>
            </a:r>
          </a:p>
          <a:p>
            <a:pPr lvl="1" eaLnBrk="1" hangingPunct="1"/>
            <a:r>
              <a:rPr lang="en-US" altLang="en-US"/>
              <a:t>speling mistakes</a:t>
            </a:r>
          </a:p>
          <a:p>
            <a:pPr lvl="1" eaLnBrk="1" hangingPunct="1"/>
            <a:r>
              <a:rPr lang="en-US" altLang="en-US"/>
              <a:t>the use of of repeated words</a:t>
            </a:r>
          </a:p>
          <a:p>
            <a:pPr lvl="1" eaLnBrk="1" hangingPunct="1"/>
            <a:r>
              <a:rPr lang="en-US" altLang="en-US"/>
              <a:t>grammatical errors you might have make </a:t>
            </a:r>
          </a:p>
          <a:p>
            <a:pPr lvl="1" eaLnBrk="1" hangingPunct="1">
              <a:buFontTx/>
              <a:buNone/>
            </a:pPr>
            <a:endParaRPr lang="en-US" altLang="en-US"/>
          </a:p>
          <a:p>
            <a:pPr lvl="1" eaLnBrk="1" hangingPunct="1">
              <a:buFontTx/>
              <a:buNone/>
            </a:pP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2BBD254-31AD-47A0-87A7-A60689A60F7F}"/>
              </a:ext>
            </a:extLst>
          </p:cNvPr>
          <p:cNvSpPr>
            <a:spLocks noGrp="1" noChangeArrowheads="1"/>
          </p:cNvSpPr>
          <p:nvPr>
            <p:ph type="title"/>
          </p:nvPr>
        </p:nvSpPr>
        <p:spPr/>
        <p:txBody>
          <a:bodyPr/>
          <a:lstStyle/>
          <a:p>
            <a:pPr eaLnBrk="1" hangingPunct="1"/>
            <a:r>
              <a:rPr lang="en-US" altLang="en-US"/>
              <a:t>Conclusion</a:t>
            </a:r>
          </a:p>
        </p:txBody>
      </p:sp>
      <p:sp>
        <p:nvSpPr>
          <p:cNvPr id="22531" name="Rectangle 3">
            <a:extLst>
              <a:ext uri="{FF2B5EF4-FFF2-40B4-BE49-F238E27FC236}">
                <a16:creationId xmlns:a16="http://schemas.microsoft.com/office/drawing/2014/main" id="{4C442B25-3519-4D14-84E0-40E0DEEFEFEC}"/>
              </a:ext>
            </a:extLst>
          </p:cNvPr>
          <p:cNvSpPr>
            <a:spLocks noGrp="1" noChangeArrowheads="1"/>
          </p:cNvSpPr>
          <p:nvPr>
            <p:ph type="body" idx="1"/>
          </p:nvPr>
        </p:nvSpPr>
        <p:spPr/>
        <p:txBody>
          <a:bodyPr/>
          <a:lstStyle/>
          <a:p>
            <a:pPr eaLnBrk="1" hangingPunct="1"/>
            <a:r>
              <a:rPr lang="en-US" altLang="en-US"/>
              <a:t>Use an effective and strong closing</a:t>
            </a:r>
          </a:p>
          <a:p>
            <a:pPr lvl="1" eaLnBrk="1" hangingPunct="1"/>
            <a:r>
              <a:rPr lang="en-US" altLang="en-US"/>
              <a:t>Your audience is likely to remember your last words</a:t>
            </a:r>
          </a:p>
          <a:p>
            <a:pPr lvl="1" eaLnBrk="1" hangingPunct="1"/>
            <a:endParaRPr lang="en-US" altLang="en-US"/>
          </a:p>
          <a:p>
            <a:pPr eaLnBrk="1" hangingPunct="1"/>
            <a:r>
              <a:rPr lang="en-US" altLang="en-US"/>
              <a:t>Use a conclusion slide to:</a:t>
            </a:r>
          </a:p>
          <a:p>
            <a:pPr lvl="1" eaLnBrk="1" hangingPunct="1"/>
            <a:r>
              <a:rPr lang="en-US" altLang="en-US"/>
              <a:t>Summarize the main points of your presentation</a:t>
            </a:r>
          </a:p>
          <a:p>
            <a:pPr lvl="1" eaLnBrk="1" hangingPunct="1"/>
            <a:r>
              <a:rPr lang="en-US" altLang="en-US"/>
              <a:t>Suggest future avenues of research</a:t>
            </a:r>
          </a:p>
          <a:p>
            <a:pPr lvl="1" eaLnBrk="1" hangingPunct="1">
              <a:buFontTx/>
              <a:buNone/>
            </a:pPr>
            <a:endParaRPr lang="en-US" altLang="en-US"/>
          </a:p>
          <a:p>
            <a:pPr eaLnBrk="1" hangingPunct="1"/>
            <a:endParaRPr lang="en-US" altLang="en-US"/>
          </a:p>
          <a:p>
            <a:pPr eaLnBrk="1" hangingPunct="1"/>
            <a:endParaRPr lang="en-US" altLang="en-US"/>
          </a:p>
          <a:p>
            <a:pPr lvl="1" eaLnBrk="1" hangingPunct="1"/>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A8DB6CA-E9A9-4CC8-A545-34E0FE6EF694}"/>
              </a:ext>
            </a:extLst>
          </p:cNvPr>
          <p:cNvSpPr>
            <a:spLocks noGrp="1" noChangeArrowheads="1"/>
          </p:cNvSpPr>
          <p:nvPr>
            <p:ph type="title"/>
          </p:nvPr>
        </p:nvSpPr>
        <p:spPr/>
        <p:txBody>
          <a:bodyPr/>
          <a:lstStyle/>
          <a:p>
            <a:pPr eaLnBrk="1" hangingPunct="1"/>
            <a:r>
              <a:rPr lang="en-US" altLang="en-US"/>
              <a:t>Questions??</a:t>
            </a:r>
          </a:p>
        </p:txBody>
      </p:sp>
      <p:sp>
        <p:nvSpPr>
          <p:cNvPr id="23555" name="Rectangle 3">
            <a:extLst>
              <a:ext uri="{FF2B5EF4-FFF2-40B4-BE49-F238E27FC236}">
                <a16:creationId xmlns:a16="http://schemas.microsoft.com/office/drawing/2014/main" id="{E2C570A2-45D5-41BA-ADEA-6017E2D37091}"/>
              </a:ext>
            </a:extLst>
          </p:cNvPr>
          <p:cNvSpPr>
            <a:spLocks noGrp="1" noChangeArrowheads="1"/>
          </p:cNvSpPr>
          <p:nvPr>
            <p:ph type="body" idx="1"/>
          </p:nvPr>
        </p:nvSpPr>
        <p:spPr/>
        <p:txBody>
          <a:bodyPr/>
          <a:lstStyle/>
          <a:p>
            <a:pPr eaLnBrk="1" hangingPunct="1"/>
            <a:r>
              <a:rPr lang="en-US" altLang="en-US"/>
              <a:t>End your presentation with a simple question slide to:</a:t>
            </a:r>
          </a:p>
          <a:p>
            <a:pPr lvl="1" eaLnBrk="1" hangingPunct="1"/>
            <a:r>
              <a:rPr lang="en-US" altLang="en-US"/>
              <a:t>Invite your audience to ask questions</a:t>
            </a:r>
          </a:p>
          <a:p>
            <a:pPr lvl="1" eaLnBrk="1" hangingPunct="1"/>
            <a:r>
              <a:rPr lang="en-US" altLang="en-US"/>
              <a:t>Provide a visual aid during question period</a:t>
            </a:r>
          </a:p>
          <a:p>
            <a:pPr lvl="1" eaLnBrk="1" hangingPunct="1"/>
            <a:r>
              <a:rPr lang="en-US" altLang="en-US"/>
              <a:t>Avoid ending a presentation abruptly</a:t>
            </a:r>
          </a:p>
          <a:p>
            <a:pPr eaLnBrk="1" hangingPunct="1"/>
            <a:endParaRPr lang="en-US" altLang="en-US"/>
          </a:p>
          <a:p>
            <a:pPr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CBCCF1F-198A-4436-B506-AA5C9115AD2A}"/>
              </a:ext>
            </a:extLst>
          </p:cNvPr>
          <p:cNvSpPr>
            <a:spLocks noGrp="1" noChangeArrowheads="1"/>
          </p:cNvSpPr>
          <p:nvPr>
            <p:ph type="title"/>
          </p:nvPr>
        </p:nvSpPr>
        <p:spPr/>
        <p:txBody>
          <a:bodyPr/>
          <a:lstStyle/>
          <a:p>
            <a:pPr eaLnBrk="1" hangingPunct="1"/>
            <a:r>
              <a:rPr lang="en-US" altLang="en-US"/>
              <a:t>Outline	</a:t>
            </a:r>
          </a:p>
        </p:txBody>
      </p:sp>
      <p:sp>
        <p:nvSpPr>
          <p:cNvPr id="8195" name="Rectangle 3">
            <a:extLst>
              <a:ext uri="{FF2B5EF4-FFF2-40B4-BE49-F238E27FC236}">
                <a16:creationId xmlns:a16="http://schemas.microsoft.com/office/drawing/2014/main" id="{9B6354F0-1E26-4043-AD65-9AD38598F351}"/>
              </a:ext>
            </a:extLst>
          </p:cNvPr>
          <p:cNvSpPr>
            <a:spLocks noGrp="1" noChangeArrowheads="1"/>
          </p:cNvSpPr>
          <p:nvPr>
            <p:ph type="body" idx="1"/>
          </p:nvPr>
        </p:nvSpPr>
        <p:spPr/>
        <p:txBody>
          <a:bodyPr/>
          <a:lstStyle/>
          <a:p>
            <a:pPr eaLnBrk="1" hangingPunct="1"/>
            <a:r>
              <a:rPr lang="en-US" altLang="en-US"/>
              <a:t>Make your 1</a:t>
            </a:r>
            <a:r>
              <a:rPr lang="en-US" altLang="en-US" baseline="30000"/>
              <a:t>st</a:t>
            </a:r>
            <a:r>
              <a:rPr lang="en-US" altLang="en-US"/>
              <a:t> or 2</a:t>
            </a:r>
            <a:r>
              <a:rPr lang="en-US" altLang="en-US" baseline="30000"/>
              <a:t>nd</a:t>
            </a:r>
            <a:r>
              <a:rPr lang="en-US" altLang="en-US"/>
              <a:t> slide an outline of your presentation</a:t>
            </a:r>
          </a:p>
          <a:p>
            <a:pPr lvl="1" eaLnBrk="1" hangingPunct="1"/>
            <a:r>
              <a:rPr lang="en-US" altLang="en-US"/>
              <a:t>Ex: previous slide</a:t>
            </a:r>
          </a:p>
          <a:p>
            <a:pPr eaLnBrk="1" hangingPunct="1"/>
            <a:r>
              <a:rPr lang="en-US" altLang="en-US"/>
              <a:t>Follow the order of your outline for the rest of the presentation</a:t>
            </a:r>
          </a:p>
          <a:p>
            <a:pPr eaLnBrk="1" hangingPunct="1"/>
            <a:r>
              <a:rPr lang="en-US" altLang="en-US"/>
              <a:t>Only place main points on the outline slide</a:t>
            </a:r>
          </a:p>
          <a:p>
            <a:pPr lvl="1" eaLnBrk="1" hangingPunct="1"/>
            <a:r>
              <a:rPr lang="en-US" altLang="en-US"/>
              <a:t>Ex: Use the titles of each slide as main points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F6A6228-CE70-4CD9-9D81-8034603DFC08}"/>
              </a:ext>
            </a:extLst>
          </p:cNvPr>
          <p:cNvSpPr>
            <a:spLocks noGrp="1" noChangeArrowheads="1"/>
          </p:cNvSpPr>
          <p:nvPr>
            <p:ph type="title"/>
          </p:nvPr>
        </p:nvSpPr>
        <p:spPr/>
        <p:txBody>
          <a:bodyPr/>
          <a:lstStyle/>
          <a:p>
            <a:pPr eaLnBrk="1" hangingPunct="1"/>
            <a:r>
              <a:rPr lang="en-US" altLang="en-US"/>
              <a:t>Slide Structure – Good</a:t>
            </a:r>
          </a:p>
        </p:txBody>
      </p:sp>
      <p:sp>
        <p:nvSpPr>
          <p:cNvPr id="9219" name="Rectangle 3">
            <a:extLst>
              <a:ext uri="{FF2B5EF4-FFF2-40B4-BE49-F238E27FC236}">
                <a16:creationId xmlns:a16="http://schemas.microsoft.com/office/drawing/2014/main" id="{25E38069-A107-4347-965B-8A375BBC0A56}"/>
              </a:ext>
            </a:extLst>
          </p:cNvPr>
          <p:cNvSpPr>
            <a:spLocks noGrp="1" noChangeArrowheads="1"/>
          </p:cNvSpPr>
          <p:nvPr>
            <p:ph type="body" idx="1"/>
          </p:nvPr>
        </p:nvSpPr>
        <p:spPr/>
        <p:txBody>
          <a:bodyPr/>
          <a:lstStyle/>
          <a:p>
            <a:pPr eaLnBrk="1" hangingPunct="1"/>
            <a:r>
              <a:rPr lang="en-US" altLang="en-US"/>
              <a:t>Use 1-2 slides per minute of your presentation</a:t>
            </a:r>
          </a:p>
          <a:p>
            <a:pPr eaLnBrk="1" hangingPunct="1"/>
            <a:r>
              <a:rPr lang="en-US" altLang="en-US"/>
              <a:t>Write in point form, not complete sentences</a:t>
            </a:r>
          </a:p>
          <a:p>
            <a:pPr eaLnBrk="1" hangingPunct="1"/>
            <a:r>
              <a:rPr lang="en-US" altLang="en-US"/>
              <a:t>Include 4-5 points per slide</a:t>
            </a:r>
          </a:p>
          <a:p>
            <a:pPr eaLnBrk="1" hangingPunct="1"/>
            <a:r>
              <a:rPr lang="en-US" altLang="en-US"/>
              <a:t>Avoid wordiness: use key words and phrases only</a:t>
            </a:r>
          </a:p>
          <a:p>
            <a:pPr eaLnBrk="1" hangingPunct="1">
              <a:buFont typeface="Wingdings" panose="05000000000000000000" pitchFamily="2" charset="2"/>
              <a:buNone/>
            </a:pP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ECFF65F-BF20-4C2B-9999-B7CA8554812B}"/>
              </a:ext>
            </a:extLst>
          </p:cNvPr>
          <p:cNvSpPr>
            <a:spLocks noGrp="1" noChangeArrowheads="1"/>
          </p:cNvSpPr>
          <p:nvPr>
            <p:ph type="title"/>
          </p:nvPr>
        </p:nvSpPr>
        <p:spPr/>
        <p:txBody>
          <a:bodyPr/>
          <a:lstStyle/>
          <a:p>
            <a:pPr eaLnBrk="1" hangingPunct="1"/>
            <a:r>
              <a:rPr lang="en-US" altLang="en-US"/>
              <a:t>Slide Structure - Bad</a:t>
            </a:r>
          </a:p>
        </p:txBody>
      </p:sp>
      <p:sp>
        <p:nvSpPr>
          <p:cNvPr id="10243" name="Rectangle 3">
            <a:extLst>
              <a:ext uri="{FF2B5EF4-FFF2-40B4-BE49-F238E27FC236}">
                <a16:creationId xmlns:a16="http://schemas.microsoft.com/office/drawing/2014/main" id="{A9BA9AD6-EFBA-4BCE-A35C-C8CFA6FC8D0C}"/>
              </a:ext>
            </a:extLst>
          </p:cNvPr>
          <p:cNvSpPr>
            <a:spLocks noGrp="1" noChangeArrowheads="1"/>
          </p:cNvSpPr>
          <p:nvPr>
            <p:ph type="body" idx="1"/>
          </p:nvPr>
        </p:nvSpPr>
        <p:spPr/>
        <p:txBody>
          <a:bodyPr/>
          <a:lstStyle/>
          <a:p>
            <a:pPr eaLnBrk="1" hangingPunct="1">
              <a:lnSpc>
                <a:spcPct val="90000"/>
              </a:lnSpc>
            </a:pPr>
            <a:r>
              <a:rPr lang="en-US" altLang="en-US"/>
              <a:t>This page contains too many words for a presentation slide.  It is not written in point form, making it difficult both for your audience to read and for you to present each point. Although there are exactly the same number of points on this slide as the previous slide, it looks much more complicated.  In short, your audience will spend too much time trying to read this paragraph instead of listening to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A77970A-42A3-47E0-BA66-BD05CF943860}"/>
              </a:ext>
            </a:extLst>
          </p:cNvPr>
          <p:cNvSpPr>
            <a:spLocks noGrp="1" noChangeArrowheads="1"/>
          </p:cNvSpPr>
          <p:nvPr>
            <p:ph type="title"/>
          </p:nvPr>
        </p:nvSpPr>
        <p:spPr/>
        <p:txBody>
          <a:bodyPr/>
          <a:lstStyle/>
          <a:p>
            <a:pPr eaLnBrk="1" hangingPunct="1"/>
            <a:r>
              <a:rPr lang="en-US" altLang="en-US"/>
              <a:t>Slide Structure – Good</a:t>
            </a:r>
          </a:p>
        </p:txBody>
      </p:sp>
      <p:sp>
        <p:nvSpPr>
          <p:cNvPr id="34819" name="Rectangle 3">
            <a:extLst>
              <a:ext uri="{FF2B5EF4-FFF2-40B4-BE49-F238E27FC236}">
                <a16:creationId xmlns:a16="http://schemas.microsoft.com/office/drawing/2014/main" id="{4E38F8D2-1858-4AAB-AB47-709EA6A87ED1}"/>
              </a:ext>
            </a:extLst>
          </p:cNvPr>
          <p:cNvSpPr>
            <a:spLocks noGrp="1" noChangeArrowheads="1"/>
          </p:cNvSpPr>
          <p:nvPr>
            <p:ph type="body" idx="1"/>
          </p:nvPr>
        </p:nvSpPr>
        <p:spPr/>
        <p:txBody>
          <a:bodyPr/>
          <a:lstStyle/>
          <a:p>
            <a:pPr eaLnBrk="1" hangingPunct="1"/>
            <a:r>
              <a:rPr lang="en-US" altLang="en-US"/>
              <a:t>Show one point at a time:</a:t>
            </a:r>
          </a:p>
          <a:p>
            <a:pPr lvl="1" eaLnBrk="1" hangingPunct="1"/>
            <a:r>
              <a:rPr lang="en-US" altLang="en-US"/>
              <a:t>Will help audience concentrate on what you are saying</a:t>
            </a:r>
          </a:p>
          <a:p>
            <a:pPr lvl="1" eaLnBrk="1" hangingPunct="1"/>
            <a:r>
              <a:rPr lang="en-US" altLang="en-US"/>
              <a:t>Will prevent audience from reading ahead</a:t>
            </a:r>
          </a:p>
          <a:p>
            <a:pPr lvl="1" eaLnBrk="1" hangingPunct="1"/>
            <a:r>
              <a:rPr lang="en-US" altLang="en-US"/>
              <a:t>Will help you keep your presentation focused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5AF700D-F963-444D-9992-215441FB61B9}"/>
              </a:ext>
            </a:extLst>
          </p:cNvPr>
          <p:cNvSpPr>
            <a:spLocks noGrp="1" noChangeArrowheads="1"/>
          </p:cNvSpPr>
          <p:nvPr>
            <p:ph type="title"/>
          </p:nvPr>
        </p:nvSpPr>
        <p:spPr/>
        <p:txBody>
          <a:bodyPr/>
          <a:lstStyle/>
          <a:p>
            <a:pPr eaLnBrk="1" hangingPunct="1"/>
            <a:r>
              <a:rPr lang="en-US" altLang="en-US"/>
              <a:t>Slide Structure - Bad</a:t>
            </a:r>
          </a:p>
        </p:txBody>
      </p:sp>
      <p:sp>
        <p:nvSpPr>
          <p:cNvPr id="35843" name="Rectangle 3">
            <a:extLst>
              <a:ext uri="{FF2B5EF4-FFF2-40B4-BE49-F238E27FC236}">
                <a16:creationId xmlns:a16="http://schemas.microsoft.com/office/drawing/2014/main" id="{B003E71F-17D5-4493-A711-10700D8183BC}"/>
              </a:ext>
            </a:extLst>
          </p:cNvPr>
          <p:cNvSpPr>
            <a:spLocks noGrp="1" noChangeArrowheads="1"/>
          </p:cNvSpPr>
          <p:nvPr>
            <p:ph type="body" idx="1"/>
          </p:nvPr>
        </p:nvSpPr>
        <p:spPr/>
        <p:txBody>
          <a:bodyPr/>
          <a:lstStyle/>
          <a:p>
            <a:pPr eaLnBrk="1" hangingPunct="1"/>
            <a:r>
              <a:rPr lang="en-US" altLang="en-US"/>
              <a:t>Do not use distracting animation</a:t>
            </a:r>
          </a:p>
          <a:p>
            <a:pPr eaLnBrk="1" hangingPunct="1"/>
            <a:endParaRPr lang="en-US" altLang="en-US"/>
          </a:p>
          <a:p>
            <a:pPr eaLnBrk="1" hangingPunct="1"/>
            <a:r>
              <a:rPr lang="en-US" altLang="en-US"/>
              <a:t>Do not go overboard with the animation</a:t>
            </a:r>
          </a:p>
          <a:p>
            <a:pPr eaLnBrk="1" hangingPunct="1"/>
            <a:endParaRPr lang="en-US" altLang="en-US"/>
          </a:p>
          <a:p>
            <a:pPr eaLnBrk="1" hangingPunct="1"/>
            <a:r>
              <a:rPr lang="en-US" altLang="en-US"/>
              <a:t>Be consistent with the animation that you 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3000"/>
                                  </p:stCondLst>
                                  <p:iterate type="wd">
                                    <p:tmPct val="100000"/>
                                  </p:iterate>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p:cTn id="7" dur="75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35843">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35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750" fill="hold"/>
                                        <p:tgtEl>
                                          <p:spTgt spid="35843">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par>
                          <p:cTn id="11" fill="hold" nodeType="afterGroup">
                            <p:stCondLst>
                              <p:cond delay="6750"/>
                            </p:stCondLst>
                            <p:childTnLst>
                              <p:par>
                                <p:cTn id="12" presetID="15" presetClass="entr" presetSubtype="0" fill="hold" grpId="0" nodeType="afterEffect">
                                  <p:stCondLst>
                                    <p:cond delay="3000"/>
                                  </p:stCondLst>
                                  <p:iterate type="wd">
                                    <p:tmPct val="100000"/>
                                  </p:iterate>
                                  <p:childTnLst>
                                    <p:set>
                                      <p:cBhvr>
                                        <p:cTn id="13" dur="1" fill="hold">
                                          <p:stCondLst>
                                            <p:cond delay="0"/>
                                          </p:stCondLst>
                                        </p:cTn>
                                        <p:tgtEl>
                                          <p:spTgt spid="35843">
                                            <p:txEl>
                                              <p:pRg st="2" end="2"/>
                                            </p:txEl>
                                          </p:spTgt>
                                        </p:tgtEl>
                                        <p:attrNameLst>
                                          <p:attrName>style.visibility</p:attrName>
                                        </p:attrNameLst>
                                      </p:cBhvr>
                                      <p:to>
                                        <p:strVal val="visible"/>
                                      </p:to>
                                    </p:set>
                                    <p:anim calcmode="lin" valueType="num">
                                      <p:cBhvr>
                                        <p:cTn id="14" dur="750" fill="hold"/>
                                        <p:tgtEl>
                                          <p:spTgt spid="35843">
                                            <p:txEl>
                                              <p:pRg st="2" end="2"/>
                                            </p:txEl>
                                          </p:spTgt>
                                        </p:tgtEl>
                                        <p:attrNameLst>
                                          <p:attrName>ppt_w</p:attrName>
                                        </p:attrNameLst>
                                      </p:cBhvr>
                                      <p:tavLst>
                                        <p:tav tm="0">
                                          <p:val>
                                            <p:fltVal val="0"/>
                                          </p:val>
                                        </p:tav>
                                        <p:tav tm="100000">
                                          <p:val>
                                            <p:strVal val="#ppt_w"/>
                                          </p:val>
                                        </p:tav>
                                      </p:tavLst>
                                    </p:anim>
                                    <p:anim calcmode="lin" valueType="num">
                                      <p:cBhvr>
                                        <p:cTn id="15" dur="750" fill="hold"/>
                                        <p:tgtEl>
                                          <p:spTgt spid="35843">
                                            <p:txEl>
                                              <p:pRg st="2" end="2"/>
                                            </p:txEl>
                                          </p:spTgt>
                                        </p:tgtEl>
                                        <p:attrNameLst>
                                          <p:attrName>ppt_h</p:attrName>
                                        </p:attrNameLst>
                                      </p:cBhvr>
                                      <p:tavLst>
                                        <p:tav tm="0">
                                          <p:val>
                                            <p:fltVal val="0"/>
                                          </p:val>
                                        </p:tav>
                                        <p:tav tm="100000">
                                          <p:val>
                                            <p:strVal val="#ppt_h"/>
                                          </p:val>
                                        </p:tav>
                                      </p:tavLst>
                                    </p:anim>
                                    <p:anim calcmode="lin" valueType="num">
                                      <p:cBhvr>
                                        <p:cTn id="16" dur="750" fill="hold"/>
                                        <p:tgtEl>
                                          <p:spTgt spid="35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7" dur="750" fill="hold"/>
                                        <p:tgtEl>
                                          <p:spTgt spid="35843">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2"/>
                                            </p:cond>
                                          </p:stCondLst>
                                          <p:endCondLst>
                                            <p:cond evt="onStopAudio" delay="0">
                                              <p:tgtEl>
                                                <p:sldTgt/>
                                              </p:tgtEl>
                                            </p:cond>
                                          </p:endCondLst>
                                        </p:cTn>
                                        <p:tgtEl>
                                          <p:sndTgt r:embed="rId2" name="ricochet.wav"/>
                                        </p:tgtEl>
                                      </p:cMediaNode>
                                    </p:audio>
                                  </p:subTnLst>
                                </p:cTn>
                              </p:par>
                            </p:childTnLst>
                          </p:cTn>
                        </p:par>
                        <p:par>
                          <p:cTn id="18" fill="hold" nodeType="afterGroup">
                            <p:stCondLst>
                              <p:cond delay="15000"/>
                            </p:stCondLst>
                            <p:childTnLst>
                              <p:par>
                                <p:cTn id="19" presetID="15" presetClass="entr" presetSubtype="0" fill="hold" grpId="0" nodeType="afterEffect">
                                  <p:stCondLst>
                                    <p:cond delay="3000"/>
                                  </p:stCondLst>
                                  <p:iterate type="wd">
                                    <p:tmPct val="100000"/>
                                  </p:iterate>
                                  <p:childTnLst>
                                    <p:set>
                                      <p:cBhvr>
                                        <p:cTn id="20" dur="1" fill="hold">
                                          <p:stCondLst>
                                            <p:cond delay="0"/>
                                          </p:stCondLst>
                                        </p:cTn>
                                        <p:tgtEl>
                                          <p:spTgt spid="35843">
                                            <p:txEl>
                                              <p:pRg st="4" end="4"/>
                                            </p:txEl>
                                          </p:spTgt>
                                        </p:tgtEl>
                                        <p:attrNameLst>
                                          <p:attrName>style.visibility</p:attrName>
                                        </p:attrNameLst>
                                      </p:cBhvr>
                                      <p:to>
                                        <p:strVal val="visible"/>
                                      </p:to>
                                    </p:set>
                                    <p:anim calcmode="lin" valueType="num">
                                      <p:cBhvr>
                                        <p:cTn id="21" dur="750" fill="hold"/>
                                        <p:tgtEl>
                                          <p:spTgt spid="35843">
                                            <p:txEl>
                                              <p:pRg st="4" end="4"/>
                                            </p:txEl>
                                          </p:spTgt>
                                        </p:tgtEl>
                                        <p:attrNameLst>
                                          <p:attrName>ppt_w</p:attrName>
                                        </p:attrNameLst>
                                      </p:cBhvr>
                                      <p:tavLst>
                                        <p:tav tm="0">
                                          <p:val>
                                            <p:fltVal val="0"/>
                                          </p:val>
                                        </p:tav>
                                        <p:tav tm="100000">
                                          <p:val>
                                            <p:strVal val="#ppt_w"/>
                                          </p:val>
                                        </p:tav>
                                      </p:tavLst>
                                    </p:anim>
                                    <p:anim calcmode="lin" valueType="num">
                                      <p:cBhvr>
                                        <p:cTn id="22" dur="750" fill="hold"/>
                                        <p:tgtEl>
                                          <p:spTgt spid="35843">
                                            <p:txEl>
                                              <p:pRg st="4" end="4"/>
                                            </p:txEl>
                                          </p:spTgt>
                                        </p:tgtEl>
                                        <p:attrNameLst>
                                          <p:attrName>ppt_h</p:attrName>
                                        </p:attrNameLst>
                                      </p:cBhvr>
                                      <p:tavLst>
                                        <p:tav tm="0">
                                          <p:val>
                                            <p:fltVal val="0"/>
                                          </p:val>
                                        </p:tav>
                                        <p:tav tm="100000">
                                          <p:val>
                                            <p:strVal val="#ppt_h"/>
                                          </p:val>
                                        </p:tav>
                                      </p:tavLst>
                                    </p:anim>
                                    <p:anim calcmode="lin" valueType="num">
                                      <p:cBhvr>
                                        <p:cTn id="23" dur="750" fill="hold"/>
                                        <p:tgtEl>
                                          <p:spTgt spid="3584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4" dur="750" fill="hold"/>
                                        <p:tgtEl>
                                          <p:spTgt spid="35843">
                                            <p:txEl>
                                              <p:pRg st="4" end="4"/>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9"/>
                                            </p:cond>
                                          </p:stCondLst>
                                          <p:endCondLst>
                                            <p:cond evt="onStopAudio" delay="0">
                                              <p:tgtEl>
                                                <p:sldTgt/>
                                              </p:tgtEl>
                                            </p:cond>
                                          </p:endCondLst>
                                        </p:cTn>
                                        <p:tgtEl>
                                          <p:sndTgt r:embed="rId2" name="ricoche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3" autoUpdateAnimBg="0" advAuto="300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9E28B4D-8C5D-4E10-826F-789D7F1CF3E3}"/>
              </a:ext>
            </a:extLst>
          </p:cNvPr>
          <p:cNvSpPr>
            <a:spLocks noGrp="1" noChangeArrowheads="1"/>
          </p:cNvSpPr>
          <p:nvPr>
            <p:ph type="title"/>
          </p:nvPr>
        </p:nvSpPr>
        <p:spPr/>
        <p:txBody>
          <a:bodyPr/>
          <a:lstStyle/>
          <a:p>
            <a:pPr eaLnBrk="1" hangingPunct="1"/>
            <a:r>
              <a:rPr lang="en-US" altLang="en-US"/>
              <a:t>Fonts - Good</a:t>
            </a:r>
          </a:p>
        </p:txBody>
      </p:sp>
      <p:sp>
        <p:nvSpPr>
          <p:cNvPr id="13315" name="Rectangle 3">
            <a:extLst>
              <a:ext uri="{FF2B5EF4-FFF2-40B4-BE49-F238E27FC236}">
                <a16:creationId xmlns:a16="http://schemas.microsoft.com/office/drawing/2014/main" id="{45BCB636-B55E-434A-9FC9-59C641FF0635}"/>
              </a:ext>
            </a:extLst>
          </p:cNvPr>
          <p:cNvSpPr>
            <a:spLocks noGrp="1" noChangeArrowheads="1"/>
          </p:cNvSpPr>
          <p:nvPr>
            <p:ph type="body" idx="1"/>
          </p:nvPr>
        </p:nvSpPr>
        <p:spPr/>
        <p:txBody>
          <a:bodyPr/>
          <a:lstStyle/>
          <a:p>
            <a:pPr eaLnBrk="1" hangingPunct="1"/>
            <a:r>
              <a:rPr lang="en-US" altLang="en-US"/>
              <a:t>Use at least an 18-point font</a:t>
            </a:r>
          </a:p>
          <a:p>
            <a:pPr eaLnBrk="1" hangingPunct="1"/>
            <a:r>
              <a:rPr lang="en-US" altLang="en-US"/>
              <a:t>Use different size fonts for main points and secondary points</a:t>
            </a:r>
          </a:p>
          <a:p>
            <a:pPr lvl="1" eaLnBrk="1" hangingPunct="1"/>
            <a:r>
              <a:rPr lang="en-US" altLang="en-US"/>
              <a:t>this font is 24-point, the main point font is 28-point, and the title font is 36-point</a:t>
            </a:r>
          </a:p>
          <a:p>
            <a:pPr eaLnBrk="1" hangingPunct="1"/>
            <a:r>
              <a:rPr lang="en-US" altLang="en-US"/>
              <a:t>Use a standard font like Times New Roman or Arial</a:t>
            </a:r>
          </a:p>
          <a:p>
            <a:pPr lvl="1" eaLnBrk="1" hangingPunct="1">
              <a:buFontTx/>
              <a:buNone/>
            </a:pPr>
            <a:endParaRPr lang="en-US" altLang="en-US"/>
          </a:p>
          <a:p>
            <a:pPr lvl="1" eaLnBrk="1" hangingPunct="1"/>
            <a:endParaRPr lang="en-US" altLang="en-US"/>
          </a:p>
          <a:p>
            <a:pPr eaLnBrk="1" hangingPunct="1">
              <a:buFont typeface="Wingdings" panose="05000000000000000000" pitchFamily="2" charset="2"/>
              <a:buNone/>
            </a:pPr>
            <a:endParaRPr lang="en-US" altLang="en-US" sz="1400"/>
          </a:p>
          <a:p>
            <a:pPr eaLnBrk="1" hangingPunct="1"/>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F610C6B-1280-49A5-BE81-ADBB3E21B6FD}"/>
              </a:ext>
            </a:extLst>
          </p:cNvPr>
          <p:cNvSpPr>
            <a:spLocks noGrp="1" noChangeArrowheads="1"/>
          </p:cNvSpPr>
          <p:nvPr>
            <p:ph type="title"/>
          </p:nvPr>
        </p:nvSpPr>
        <p:spPr/>
        <p:txBody>
          <a:bodyPr/>
          <a:lstStyle/>
          <a:p>
            <a:pPr eaLnBrk="1" hangingPunct="1"/>
            <a:r>
              <a:rPr lang="en-US" altLang="en-US"/>
              <a:t>Fonts - Bad</a:t>
            </a:r>
          </a:p>
        </p:txBody>
      </p:sp>
      <p:sp>
        <p:nvSpPr>
          <p:cNvPr id="14339" name="Rectangle 3">
            <a:extLst>
              <a:ext uri="{FF2B5EF4-FFF2-40B4-BE49-F238E27FC236}">
                <a16:creationId xmlns:a16="http://schemas.microsoft.com/office/drawing/2014/main" id="{DD97CCB0-E89A-4267-8089-4B116BEDBBAC}"/>
              </a:ext>
            </a:extLst>
          </p:cNvPr>
          <p:cNvSpPr>
            <a:spLocks noGrp="1" noChangeArrowheads="1"/>
          </p:cNvSpPr>
          <p:nvPr>
            <p:ph type="body" idx="1"/>
          </p:nvPr>
        </p:nvSpPr>
        <p:spPr/>
        <p:txBody>
          <a:bodyPr/>
          <a:lstStyle/>
          <a:p>
            <a:pPr eaLnBrk="1" hangingPunct="1"/>
            <a:r>
              <a:rPr lang="en-US" altLang="en-US" sz="1400"/>
              <a:t>If you use a small font, your audience won’t be able to read what you have written</a:t>
            </a:r>
          </a:p>
          <a:p>
            <a:pPr eaLnBrk="1" hangingPunct="1"/>
            <a:endParaRPr lang="en-US" altLang="en-US" sz="1400"/>
          </a:p>
          <a:p>
            <a:pPr eaLnBrk="1" hangingPunct="1"/>
            <a:r>
              <a:rPr lang="en-US" altLang="en-US"/>
              <a:t>CAPITALIZE ONLY WHEN NECESSARY.  IT IS DIFFICULT TO READ</a:t>
            </a:r>
          </a:p>
          <a:p>
            <a:pPr eaLnBrk="1" hangingPunct="1"/>
            <a:endParaRPr lang="en-US" altLang="en-US"/>
          </a:p>
          <a:p>
            <a:pPr eaLnBrk="1" hangingPunct="1"/>
            <a:r>
              <a:rPr lang="en-US" altLang="en-US">
                <a:latin typeface="Impact" panose="020B0806030902050204" pitchFamily="34" charset="0"/>
              </a:rPr>
              <a:t>Don’t use a complicated font</a:t>
            </a:r>
          </a:p>
          <a:p>
            <a:pPr eaLnBrk="1" hangingPunct="1">
              <a:buFont typeface="Wingdings" panose="05000000000000000000" pitchFamily="2" charset="2"/>
              <a:buNone/>
            </a:pPr>
            <a:endParaRPr lang="en-US" altLang="en-US">
              <a:latin typeface="Impact" panose="020B0806030902050204" pitchFamily="34" charset="0"/>
            </a:endParaRPr>
          </a:p>
          <a:p>
            <a:pPr eaLnBrk="1" hangingPunct="1"/>
            <a:endParaRPr lang="en-US" altLang="en-US"/>
          </a:p>
        </p:txBody>
      </p:sp>
    </p:spTree>
  </p:cSld>
  <p:clrMapOvr>
    <a:masterClrMapping/>
  </p:clrMapOvr>
</p:sld>
</file>

<file path=ppt/theme/theme1.xml><?xml version="1.0" encoding="utf-8"?>
<a:theme xmlns:a="http://schemas.openxmlformats.org/drawingml/2006/main" name="Capsules">
  <a:themeElements>
    <a:clrScheme name="">
      <a:dk1>
        <a:srgbClr val="003366"/>
      </a:dk1>
      <a:lt1>
        <a:srgbClr val="FFFFFF"/>
      </a:lt1>
      <a:dk2>
        <a:srgbClr val="009C98"/>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1">
                <a:gamma/>
                <a:shade val="50196"/>
                <a:invGamma/>
              </a:schemeClr>
            </a:gs>
          </a:gsLst>
          <a:path path="rect">
            <a:fillToRect l="50000" t="50000" r="50000" b="50000"/>
          </a:path>
        </a:gra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defRPr kumimoji="0" lang="en-US" sz="28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gradFill rotWithShape="0">
          <a:gsLst>
            <a:gs pos="0">
              <a:schemeClr val="accent1"/>
            </a:gs>
            <a:gs pos="100000">
              <a:schemeClr val="accent1">
                <a:gamma/>
                <a:shade val="50196"/>
                <a:invGamma/>
              </a:schemeClr>
            </a:gs>
          </a:gsLst>
          <a:path path="rect">
            <a:fillToRect l="50000" t="50000" r="50000" b="50000"/>
          </a:path>
        </a:gra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defRPr kumimoji="0" lang="en-US" sz="2800" b="0" i="0" u="none" strike="noStrike" cap="none" normalizeH="0" baseline="0" smtClean="0">
            <a:ln>
              <a:noFill/>
            </a:ln>
            <a:solidFill>
              <a:schemeClr val="accent1"/>
            </a:solidFill>
            <a:effectLst/>
            <a:latin typeface="Arial"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31</TotalTime>
  <Words>707</Words>
  <Application>Microsoft Office PowerPoint</Application>
  <PresentationFormat>On-screen Show (4:3)</PresentationFormat>
  <Paragraphs>122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Capsules</vt:lpstr>
      <vt:lpstr>Making PowerPoint Slides</vt:lpstr>
      <vt:lpstr>Tips to be Covered</vt:lpstr>
      <vt:lpstr>Outline </vt:lpstr>
      <vt:lpstr>Slide Structure – Good</vt:lpstr>
      <vt:lpstr>Slide Structure - Bad</vt:lpstr>
      <vt:lpstr>Slide Structure – Good</vt:lpstr>
      <vt:lpstr>Slide Structure - Bad</vt:lpstr>
      <vt:lpstr>Fonts - Good</vt:lpstr>
      <vt:lpstr>Fonts - Bad</vt:lpstr>
      <vt:lpstr>Colour - Good</vt:lpstr>
      <vt:lpstr>Colour - Bad</vt:lpstr>
      <vt:lpstr>Background - Good</vt:lpstr>
      <vt:lpstr>Background – Bad</vt:lpstr>
      <vt:lpstr>Pictures - Good</vt:lpstr>
      <vt:lpstr>Pictures - Good</vt:lpstr>
      <vt:lpstr>Pictures - Good</vt:lpstr>
      <vt:lpstr>Graphs - Good</vt:lpstr>
      <vt:lpstr>Graphs - Bad</vt:lpstr>
      <vt:lpstr>Graphs - Good</vt:lpstr>
      <vt:lpstr>Graphs - Bad</vt:lpstr>
      <vt:lpstr>Graphs - Bad</vt:lpstr>
      <vt:lpstr>Spelling and Grammar</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PowerPoint Slides</dc:title>
  <dc:creator>Christopher Janzen</dc:creator>
  <cp:lastModifiedBy>Christopher Janzen</cp:lastModifiedBy>
  <cp:revision>4</cp:revision>
  <dcterms:created xsi:type="dcterms:W3CDTF">2020-11-30T16:40:14Z</dcterms:created>
  <dcterms:modified xsi:type="dcterms:W3CDTF">2024-09-22T22:41:13Z</dcterms:modified>
</cp:coreProperties>
</file>