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8" r:id="rId2"/>
  </p:sldMasterIdLst>
  <p:sldIdLst>
    <p:sldId id="256" r:id="rId3"/>
    <p:sldId id="257" r:id="rId4"/>
    <p:sldId id="258" r:id="rId5"/>
    <p:sldId id="261" r:id="rId6"/>
    <p:sldId id="262" r:id="rId7"/>
    <p:sldId id="263" r:id="rId8"/>
    <p:sldId id="259" r:id="rId9"/>
    <p:sldId id="264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7D225-C72B-E517-5BD8-C4F813021C43}" v="1452" dt="2021-03-01T17:11:01.491"/>
    <p1510:client id="{A1E597EA-833C-4D3C-B5DD-E9959259773A}" v="1243" dt="2021-02-23T21:38:11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7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31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8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3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0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7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MU5dkX5-lVM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ed.com/talks/chris_anderson_ted_s_secret_to_great_public_speaking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https:/diyclassroom.weebly.com/activities-for-students/prepare-a-ted-talk" TargetMode="External"/><Relationship Id="rId2" Type="http://schemas.openxmlformats.org/officeDocument/2006/relationships/hyperlink" Target="https://training.npr.org/2016/12/13/beyond-the-5ws-what-should-you-ask-before-starting-a-story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pr.org/2018/10/30/662070097/starting-your-podcast-a-guide-for-students#structure" TargetMode="External"/><Relationship Id="rId4" Type="http://schemas.openxmlformats.org/officeDocument/2006/relationships/hyperlink" Target="https://diyclassroom.weebly.com/activities-for-students/prepare-a-ted-talk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67207EE-572E-4F49-92AB-A0FD089403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87376E7-9AC1-477E-9D52-27424009C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19945"/>
            <a:ext cx="12192000" cy="3138055"/>
          </a:xfrm>
          <a:prstGeom prst="rect">
            <a:avLst/>
          </a:prstGeom>
          <a:gradFill>
            <a:gsLst>
              <a:gs pos="47000">
                <a:srgbClr val="000000">
                  <a:alpha val="18000"/>
                </a:srgbClr>
              </a:gs>
              <a:gs pos="6000">
                <a:schemeClr val="tx1">
                  <a:alpha val="0"/>
                </a:scheme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114800"/>
            <a:ext cx="9486900" cy="12815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Thoughtful conversations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396345"/>
            <a:ext cx="8115300" cy="7758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to Engage Your Audience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CA7196-CAF1-4234-8849-E335F0BC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0"/>
            <a:ext cx="47244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4B68F-2E59-4907-8834-AF114875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8" y="239150"/>
            <a:ext cx="3390899" cy="1303606"/>
          </a:xfrm>
        </p:spPr>
        <p:txBody>
          <a:bodyPr>
            <a:normAutofit/>
          </a:bodyPr>
          <a:lstStyle/>
          <a:p>
            <a:pPr algn="ctr"/>
            <a:r>
              <a:rPr lang="en-US" sz="2700"/>
              <a:t>Getting your ideas across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DED0EA4C-4522-4CE6-9B8C-4897512A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9" y="1752600"/>
            <a:ext cx="6096000" cy="33527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BAD8A-213D-4F83-B08B-2442B1BF0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1" y="1814732"/>
            <a:ext cx="3390899" cy="45016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Listening is the most effective method for people to gain information.</a:t>
            </a:r>
          </a:p>
          <a:p>
            <a:r>
              <a:rPr lang="en-US" dirty="0"/>
              <a:t>Two main methods for information exchange</a:t>
            </a:r>
          </a:p>
          <a:p>
            <a:pPr lvl="1"/>
            <a:r>
              <a:rPr lang="en-US" dirty="0"/>
              <a:t>Conversations</a:t>
            </a:r>
          </a:p>
          <a:p>
            <a:pPr lvl="1"/>
            <a:r>
              <a:rPr lang="en-US" dirty="0"/>
              <a:t>Monologue</a:t>
            </a:r>
          </a:p>
        </p:txBody>
      </p:sp>
    </p:spTree>
    <p:extLst>
      <p:ext uri="{BB962C8B-B14F-4D97-AF65-F5344CB8AC3E}">
        <p14:creationId xmlns:p14="http://schemas.microsoft.com/office/powerpoint/2010/main" val="3349734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5C04-57EC-4D09-A79E-5CB19AB0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 Talks versus Podcasting - </a:t>
            </a:r>
            <a:r>
              <a:rPr lang="en-US" dirty="0">
                <a:ea typeface="+mj-lt"/>
                <a:cs typeface="+mj-lt"/>
              </a:rPr>
              <a:t>Ideas are the currency of the 21st Century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237E83-01E8-4219-ACD1-ED8177BFF98F}"/>
              </a:ext>
            </a:extLst>
          </p:cNvPr>
          <p:cNvSpPr txBox="1"/>
          <p:nvPr/>
        </p:nvSpPr>
        <p:spPr>
          <a:xfrm>
            <a:off x="964532" y="2528637"/>
            <a:ext cx="4586748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TED Talks</a:t>
            </a:r>
          </a:p>
          <a:p>
            <a:endParaRPr lang="en-US" dirty="0"/>
          </a:p>
          <a:p>
            <a:r>
              <a:rPr lang="en-US" dirty="0"/>
              <a:t>Discuss specific topics – </a:t>
            </a:r>
            <a:r>
              <a:rPr lang="en-US" b="1" dirty="0"/>
              <a:t>building curiosity in one idea</a:t>
            </a:r>
          </a:p>
          <a:p>
            <a:endParaRPr lang="en-US" dirty="0"/>
          </a:p>
          <a:p>
            <a:r>
              <a:rPr lang="en-US" dirty="0"/>
              <a:t>They are short – no more than 18 minutes "long enough to be serious and sort enough to hold people's attention"</a:t>
            </a:r>
          </a:p>
          <a:p>
            <a:endParaRPr lang="en-US" dirty="0"/>
          </a:p>
          <a:p>
            <a:r>
              <a:rPr lang="en-US" dirty="0"/>
              <a:t>They are focused – one speaker – no other format</a:t>
            </a:r>
          </a:p>
          <a:p>
            <a:endParaRPr lang="en-US" dirty="0"/>
          </a:p>
          <a:p>
            <a:r>
              <a:rPr lang="en-US" dirty="0"/>
              <a:t>Appeal to emotion and rational thought – a balance between the antidotal story and rational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C995F-4C16-45F9-8877-2061C3E19A76}"/>
              </a:ext>
            </a:extLst>
          </p:cNvPr>
          <p:cNvSpPr txBox="1"/>
          <p:nvPr/>
        </p:nvSpPr>
        <p:spPr>
          <a:xfrm>
            <a:off x="6292711" y="2528637"/>
            <a:ext cx="5459361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Podcasting</a:t>
            </a:r>
          </a:p>
          <a:p>
            <a:endParaRPr lang="en-US" dirty="0"/>
          </a:p>
          <a:p>
            <a:r>
              <a:rPr lang="en-US" dirty="0">
                <a:ea typeface="+mn-lt"/>
                <a:cs typeface="+mn-lt"/>
              </a:rPr>
              <a:t>The </a:t>
            </a:r>
            <a:r>
              <a:rPr lang="en-US" b="1" dirty="0">
                <a:ea typeface="+mn-lt"/>
                <a:cs typeface="+mn-lt"/>
              </a:rPr>
              <a:t>positive aspects of podcast listening 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You can relate to others – listening to the personal experiences of others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You can learn something – knowledge-based content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You can relax – provides a good laugh, engaging and satisfying episodic form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Source of Inspiration – motivational podcasts, stories of personal journeys are uplifting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11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F5ED762-87A9-4432-9372-C63D1D399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27E7CE-3860-417D-BFB8-9C0D915E1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728F4-0AE8-41AC-91AF-ECA038AC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B75E129-F3EC-4FE1-B677-7E2D2C5D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8" b="8071"/>
          <a:stretch/>
        </p:blipFill>
        <p:spPr>
          <a:xfrm>
            <a:off x="685800" y="685800"/>
            <a:ext cx="10820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9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8562E684-75C3-41E0-804C-6983BB9B9C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31634" y="2040906"/>
            <a:ext cx="5872975" cy="3566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026897-044D-4CE9-9F8A-191FEC1370C8}"/>
              </a:ext>
            </a:extLst>
          </p:cNvPr>
          <p:cNvSpPr txBox="1"/>
          <p:nvPr/>
        </p:nvSpPr>
        <p:spPr>
          <a:xfrm>
            <a:off x="2772938" y="1313986"/>
            <a:ext cx="69620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Joe asks Elon about </a:t>
            </a:r>
            <a:r>
              <a:rPr lang="en-US" dirty="0">
                <a:ea typeface="+mn-lt"/>
                <a:cs typeface="+mn-lt"/>
              </a:rPr>
              <a:t>X Æ A-12, his child born during COVID-19 outbreak</a:t>
            </a: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B62C4-2702-4064-AE29-5EEB5CDF0160}"/>
              </a:ext>
            </a:extLst>
          </p:cNvPr>
          <p:cNvSpPr txBox="1"/>
          <p:nvPr/>
        </p:nvSpPr>
        <p:spPr>
          <a:xfrm>
            <a:off x="4607080" y="732031"/>
            <a:ext cx="28082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Getting your guest at ease...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243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026897-044D-4CE9-9F8A-191FEC1370C8}"/>
              </a:ext>
            </a:extLst>
          </p:cNvPr>
          <p:cNvSpPr txBox="1"/>
          <p:nvPr/>
        </p:nvSpPr>
        <p:spPr>
          <a:xfrm>
            <a:off x="2772938" y="1313986"/>
            <a:ext cx="69620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TED Talks founder gives tips on how to speak...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B62C4-2702-4064-AE29-5EEB5CDF0160}"/>
              </a:ext>
            </a:extLst>
          </p:cNvPr>
          <p:cNvSpPr txBox="1"/>
          <p:nvPr/>
        </p:nvSpPr>
        <p:spPr>
          <a:xfrm>
            <a:off x="4607080" y="732031"/>
            <a:ext cx="28082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Appeling to curiosity</a:t>
            </a:r>
            <a:endParaRPr lang="en-US" dirty="0" err="1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8D20-2EE4-465E-9590-C665EB0056C9}"/>
              </a:ext>
            </a:extLst>
          </p:cNvPr>
          <p:cNvSpPr txBox="1"/>
          <p:nvPr/>
        </p:nvSpPr>
        <p:spPr>
          <a:xfrm>
            <a:off x="2069691" y="5351205"/>
            <a:ext cx="90112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https://www.ted.com/talks/chris_anderson_ted_s_secret_to_great_public_speaking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D063B01-AB50-48E7-9B73-211ECF138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271" y="2159542"/>
            <a:ext cx="4771103" cy="27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45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C31B5-4B46-42A2-A668-34A9DD5B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Lessons to learn...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9EB09-3ED3-449B-A551-439001137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>
                <a:ea typeface="+mj-lt"/>
                <a:cs typeface="+mj-lt"/>
              </a:rPr>
              <a:t>Focus on one major idea</a:t>
            </a:r>
            <a:endParaRPr lang="en-US"/>
          </a:p>
          <a:p>
            <a:pPr marL="457200" indent="-457200">
              <a:buAutoNum type="arabicPeriod"/>
            </a:pPr>
            <a:endParaRPr lang="en-US" dirty="0">
              <a:ea typeface="+mj-lt"/>
              <a:cs typeface="+mj-lt"/>
            </a:endParaRPr>
          </a:p>
          <a:p>
            <a:pPr marL="457200" indent="-457200">
              <a:buAutoNum type="arabicPeriod"/>
            </a:pPr>
            <a:r>
              <a:rPr lang="en-US" dirty="0">
                <a:ea typeface="+mj-lt"/>
                <a:cs typeface="+mj-lt"/>
              </a:rPr>
              <a:t>Give people a reason to care</a:t>
            </a:r>
          </a:p>
          <a:p>
            <a:pPr marL="457200" indent="-457200">
              <a:buAutoNum type="arabicPeriod"/>
            </a:pPr>
            <a:endParaRPr lang="en-US" dirty="0">
              <a:ea typeface="+mj-lt"/>
              <a:cs typeface="+mj-lt"/>
            </a:endParaRPr>
          </a:p>
          <a:p>
            <a:pPr marL="457200" indent="-457200">
              <a:buAutoNum type="arabicPeriod"/>
            </a:pPr>
            <a:r>
              <a:rPr lang="en-US" dirty="0">
                <a:ea typeface="+mj-lt"/>
                <a:cs typeface="+mj-lt"/>
              </a:rPr>
              <a:t>Build your ideas with familiar concepts</a:t>
            </a:r>
          </a:p>
          <a:p>
            <a:pPr marL="457200" indent="-457200">
              <a:buAutoNum type="arabicPeriod"/>
            </a:pPr>
            <a:endParaRPr lang="en-US" dirty="0">
              <a:ea typeface="+mj-lt"/>
              <a:cs typeface="+mj-lt"/>
            </a:endParaRPr>
          </a:p>
          <a:p>
            <a:pPr marL="457200" indent="-457200">
              <a:buAutoNum type="arabicPeriod"/>
            </a:pPr>
            <a:r>
              <a:rPr lang="en-US" dirty="0">
                <a:ea typeface="+mj-lt"/>
                <a:cs typeface="+mj-lt"/>
              </a:rPr>
              <a:t>Make your idea worth sharing</a:t>
            </a:r>
          </a:p>
        </p:txBody>
      </p:sp>
      <p:pic>
        <p:nvPicPr>
          <p:cNvPr id="8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190881D5-726E-4FD5-A208-7A244DC95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71" r="7647" b="3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81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31B5-4B46-42A2-A668-34A9DD5B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9994"/>
            <a:ext cx="10248899" cy="683342"/>
          </a:xfrm>
        </p:spPr>
        <p:txBody>
          <a:bodyPr/>
          <a:lstStyle/>
          <a:p>
            <a:r>
              <a:rPr lang="en-US"/>
              <a:t>Where do we go from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9EB09-3ED3-449B-A551-439001137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47" y="1713329"/>
            <a:ext cx="10974030" cy="391809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ea typeface="+mj-lt"/>
                <a:cs typeface="+mj-lt"/>
              </a:rPr>
              <a:t>Starting a story</a:t>
            </a:r>
            <a:endParaRPr lang="en-US" sz="2000" dirty="0">
              <a:ea typeface="+mj-lt"/>
              <a:cs typeface="+mj-lt"/>
            </a:endParaRPr>
          </a:p>
          <a:p>
            <a:pPr marL="457200" lvl="1" indent="0">
              <a:buNone/>
            </a:pPr>
            <a:r>
              <a:rPr lang="en-US" dirty="0">
                <a:ea typeface="+mj-lt"/>
                <a:cs typeface="+mj-lt"/>
                <a:hlinkClick r:id="rId2"/>
              </a:rPr>
              <a:t>https://training.npr.org/2016/12/13/beyond-the-5ws-what-should-you-ask-before-starting-a-story/</a:t>
            </a:r>
            <a:r>
              <a:rPr lang="en-US" dirty="0">
                <a:ea typeface="+mj-lt"/>
                <a:cs typeface="+mj-lt"/>
              </a:rPr>
              <a:t> </a:t>
            </a:r>
            <a:endParaRPr lang="en-US" dirty="0"/>
          </a:p>
          <a:p>
            <a:pPr marL="0" indent="0">
              <a:buNone/>
            </a:pPr>
            <a:endParaRPr lang="en-US" sz="2000" dirty="0">
              <a:ea typeface="+mj-lt"/>
              <a:cs typeface="+mj-lt"/>
            </a:endParaRPr>
          </a:p>
          <a:p>
            <a:pPr marL="0" indent="0">
              <a:buNone/>
            </a:pPr>
            <a:r>
              <a:rPr lang="en-US" sz="2000" dirty="0">
                <a:ea typeface="+mj-lt"/>
                <a:cs typeface="+mj-lt"/>
              </a:rPr>
              <a:t>TED Talks Resources</a:t>
            </a:r>
            <a:endParaRPr lang="en-US" sz="2000" dirty="0"/>
          </a:p>
          <a:p>
            <a:pPr marL="457200" lvl="1">
              <a:buNone/>
            </a:pPr>
            <a:r>
              <a:rPr lang="en-US" b="1" dirty="0">
                <a:solidFill>
                  <a:schemeClr val="tx1"/>
                </a:solidFill>
                <a:ea typeface="+mj-lt"/>
                <a:cs typeface="+mj-lt"/>
              </a:rPr>
              <a:t>Preparing a TED Talk </a:t>
            </a:r>
            <a:r>
              <a:rPr lang="en-US" dirty="0"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en-US" dirty="0">
              <a:ea typeface="+mj-lt"/>
              <a:cs typeface="+mj-lt"/>
            </a:endParaRPr>
          </a:p>
          <a:p>
            <a:pPr marL="914400" lvl="2">
              <a:buNone/>
            </a:pPr>
            <a:r>
              <a:rPr lang="en-US" sz="2000" dirty="0">
                <a:ea typeface="+mj-lt"/>
                <a:cs typeface="+mj-lt"/>
                <a:hlinkClick r:id="rId4"/>
              </a:rPr>
              <a:t>https://diyclassroom.weebly.com/activities-for-students/prepare-a-ted-talk</a:t>
            </a:r>
            <a:endParaRPr lang="en-US" sz="2000">
              <a:ea typeface="+mj-lt"/>
              <a:cs typeface="+mj-lt"/>
            </a:endParaRPr>
          </a:p>
          <a:p>
            <a:pPr marL="0" indent="0">
              <a:buNone/>
            </a:pPr>
            <a:endParaRPr lang="en-US" sz="2000" dirty="0">
              <a:ea typeface="+mj-lt"/>
              <a:cs typeface="+mj-lt"/>
            </a:endParaRPr>
          </a:p>
          <a:p>
            <a:pPr marL="0" indent="0">
              <a:buNone/>
            </a:pPr>
            <a:r>
              <a:rPr lang="en-US" sz="2000" dirty="0">
                <a:ea typeface="+mj-lt"/>
                <a:cs typeface="+mj-lt"/>
              </a:rPr>
              <a:t>Podcast Resources</a:t>
            </a:r>
            <a:endParaRPr lang="en-US" sz="2000">
              <a:ea typeface="+mj-lt"/>
              <a:cs typeface="+mj-lt"/>
            </a:endParaRPr>
          </a:p>
          <a:p>
            <a:pPr marL="0" indent="0">
              <a:buNone/>
            </a:pPr>
            <a:r>
              <a:rPr lang="en-US" sz="2000" b="1" dirty="0">
                <a:ea typeface="+mj-lt"/>
                <a:cs typeface="+mj-lt"/>
              </a:rPr>
              <a:t>How to start an audio story</a:t>
            </a:r>
            <a:endParaRPr lang="en-US" sz="2000" dirty="0">
              <a:ea typeface="+mj-lt"/>
              <a:cs typeface="+mj-lt"/>
            </a:endParaRPr>
          </a:p>
          <a:p>
            <a:pPr marL="457200" lvl="1" indent="0">
              <a:buNone/>
            </a:pPr>
            <a:r>
              <a:rPr lang="en-US" dirty="0">
                <a:ea typeface="+mj-lt"/>
                <a:cs typeface="+mj-lt"/>
                <a:hlinkClick r:id="rId5"/>
              </a:rPr>
              <a:t>https://www.npr.org/2018/10/30/662070097/starting-your-podcast-a-guide-for-students#structure</a:t>
            </a:r>
            <a:r>
              <a:rPr lang="en-US" dirty="0">
                <a:ea typeface="+mj-lt"/>
                <a:cs typeface="+mj-lt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06952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FrameVTI">
  <a:themeElements>
    <a:clrScheme name="AnalogousFromDarkSeedLeftStep">
      <a:dk1>
        <a:srgbClr val="000000"/>
      </a:dk1>
      <a:lt1>
        <a:srgbClr val="FFFFFF"/>
      </a:lt1>
      <a:dk2>
        <a:srgbClr val="321C1C"/>
      </a:dk2>
      <a:lt2>
        <a:srgbClr val="F0F2F3"/>
      </a:lt2>
      <a:accent1>
        <a:srgbClr val="E76329"/>
      </a:accent1>
      <a:accent2>
        <a:srgbClr val="D5172C"/>
      </a:accent2>
      <a:accent3>
        <a:srgbClr val="E7298D"/>
      </a:accent3>
      <a:accent4>
        <a:srgbClr val="D517CA"/>
      </a:accent4>
      <a:accent5>
        <a:srgbClr val="A229E7"/>
      </a:accent5>
      <a:accent6>
        <a:srgbClr val="512AD8"/>
      </a:accent6>
      <a:hlink>
        <a:srgbClr val="A63FBF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ClassicFrameVTI</vt:lpstr>
      <vt:lpstr>Celestial</vt:lpstr>
      <vt:lpstr>Thoughtful conversations </vt:lpstr>
      <vt:lpstr>Getting your ideas across</vt:lpstr>
      <vt:lpstr>TED Talks versus Podcasting - Ideas are the currency of the 21st Century</vt:lpstr>
      <vt:lpstr>PowerPoint Presentation</vt:lpstr>
      <vt:lpstr>PowerPoint Presentation</vt:lpstr>
      <vt:lpstr>PowerPoint Presentation</vt:lpstr>
      <vt:lpstr>Lessons to learn...</vt:lpstr>
      <vt:lpstr>Where do we go from here?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256</cp:revision>
  <dcterms:created xsi:type="dcterms:W3CDTF">2021-02-23T20:20:10Z</dcterms:created>
  <dcterms:modified xsi:type="dcterms:W3CDTF">2021-03-01T17:11:03Z</dcterms:modified>
</cp:coreProperties>
</file>