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2"/>
  </p:notesMasterIdLst>
  <p:sldIdLst>
    <p:sldId id="257" r:id="rId5"/>
    <p:sldId id="261" r:id="rId6"/>
    <p:sldId id="262" r:id="rId7"/>
    <p:sldId id="266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Choosing your design.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Adding media.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Finishing with Animation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LinFactNeighborX="-6431" custLinFactNeighborY="41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9E7FE-A979-4F27-9D0B-12C4BE81474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EA0D9-B296-496B-BE8A-5B2422C310A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Each Slide should contain an element of graphics (picture, vector, video)</a:t>
          </a:r>
        </a:p>
      </dgm:t>
    </dgm:pt>
    <dgm:pt modelId="{A19F2767-D2D2-410E-8A01-4C88585D4153}" type="parTrans" cxnId="{6A9B736B-4737-47C6-B739-A06154F05304}">
      <dgm:prSet/>
      <dgm:spPr/>
      <dgm:t>
        <a:bodyPr/>
        <a:lstStyle/>
        <a:p>
          <a:endParaRPr lang="en-US"/>
        </a:p>
      </dgm:t>
    </dgm:pt>
    <dgm:pt modelId="{94EE909B-4A17-43CE-9AC2-93812AF21286}" type="sibTrans" cxnId="{6A9B736B-4737-47C6-B739-A06154F05304}">
      <dgm:prSet/>
      <dgm:spPr/>
      <dgm:t>
        <a:bodyPr/>
        <a:lstStyle/>
        <a:p>
          <a:endParaRPr lang="en-US"/>
        </a:p>
      </dgm:t>
    </dgm:pt>
    <dgm:pt modelId="{15ECD0E3-26C4-47A0-A5E3-FC53B6401C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Select “Pictures”, “Video”, “Audio” from the “Insert” Tab</a:t>
          </a:r>
        </a:p>
      </dgm:t>
    </dgm:pt>
    <dgm:pt modelId="{BD7142BB-A321-4668-ADFE-81076B472003}" type="parTrans" cxnId="{8EBAA6C0-772D-44BA-BA98-CE98F086E1C5}">
      <dgm:prSet/>
      <dgm:spPr/>
      <dgm:t>
        <a:bodyPr/>
        <a:lstStyle/>
        <a:p>
          <a:endParaRPr lang="en-US"/>
        </a:p>
      </dgm:t>
    </dgm:pt>
    <dgm:pt modelId="{37663730-018B-41E6-8786-2A4C5B678B18}" type="sibTrans" cxnId="{8EBAA6C0-772D-44BA-BA98-CE98F086E1C5}">
      <dgm:prSet/>
      <dgm:spPr/>
      <dgm:t>
        <a:bodyPr/>
        <a:lstStyle/>
        <a:p>
          <a:endParaRPr lang="en-US"/>
        </a:p>
      </dgm:t>
    </dgm:pt>
    <dgm:pt modelId="{5FCBE700-337E-4647-923D-FA057F4377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Choices include “Stock”, “Online”, or “Saved” Media sources</a:t>
          </a:r>
        </a:p>
      </dgm:t>
    </dgm:pt>
    <dgm:pt modelId="{78E29348-1AF4-46F5-9C9F-D767297DAB6A}" type="parTrans" cxnId="{3DCBA50C-5C0F-48C5-B4A9-AE15D75CEE58}">
      <dgm:prSet/>
      <dgm:spPr/>
      <dgm:t>
        <a:bodyPr/>
        <a:lstStyle/>
        <a:p>
          <a:endParaRPr lang="en-US"/>
        </a:p>
      </dgm:t>
    </dgm:pt>
    <dgm:pt modelId="{1974B973-D589-4A05-80A4-A89B4E3265C5}" type="sibTrans" cxnId="{3DCBA50C-5C0F-48C5-B4A9-AE15D75CEE58}">
      <dgm:prSet/>
      <dgm:spPr/>
      <dgm:t>
        <a:bodyPr/>
        <a:lstStyle/>
        <a:p>
          <a:endParaRPr lang="en-US"/>
        </a:p>
      </dgm:t>
    </dgm:pt>
    <dgm:pt modelId="{0329CD8D-8D91-4A0A-99ED-948CD9662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Include a screen shot if necessary or a screen recording to enhance the presentation</a:t>
          </a:r>
        </a:p>
      </dgm:t>
    </dgm:pt>
    <dgm:pt modelId="{4B710B1C-332B-4348-85BE-C8FA839C454C}" type="parTrans" cxnId="{67587F0E-C24E-49B5-A06D-E294D4711632}">
      <dgm:prSet/>
      <dgm:spPr/>
      <dgm:t>
        <a:bodyPr/>
        <a:lstStyle/>
        <a:p>
          <a:endParaRPr lang="en-US"/>
        </a:p>
      </dgm:t>
    </dgm:pt>
    <dgm:pt modelId="{5F0C6F81-5A90-4784-A52C-4295502B23BE}" type="sibTrans" cxnId="{67587F0E-C24E-49B5-A06D-E294D4711632}">
      <dgm:prSet/>
      <dgm:spPr/>
      <dgm:t>
        <a:bodyPr/>
        <a:lstStyle/>
        <a:p>
          <a:endParaRPr lang="en-US"/>
        </a:p>
      </dgm:t>
    </dgm:pt>
    <dgm:pt modelId="{4BAAC6F4-0B39-45D5-85B9-F3F85910AE6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Add “Shapes”, “Icons”, “Smart Art”, and/or “Word Art” to enhance each slide with meaningful visuals</a:t>
          </a:r>
        </a:p>
      </dgm:t>
    </dgm:pt>
    <dgm:pt modelId="{87223CED-70C3-4E5A-8769-22CD7A1A3CA5}" type="parTrans" cxnId="{7EBD6C8A-0132-4767-84BF-6FB4E38C72AE}">
      <dgm:prSet/>
      <dgm:spPr/>
      <dgm:t>
        <a:bodyPr/>
        <a:lstStyle/>
        <a:p>
          <a:endParaRPr lang="en-US"/>
        </a:p>
      </dgm:t>
    </dgm:pt>
    <dgm:pt modelId="{D48CD08A-6593-494F-B759-180E006A9C0E}" type="sibTrans" cxnId="{7EBD6C8A-0132-4767-84BF-6FB4E38C72AE}">
      <dgm:prSet/>
      <dgm:spPr/>
      <dgm:t>
        <a:bodyPr/>
        <a:lstStyle/>
        <a:p>
          <a:endParaRPr lang="en-US"/>
        </a:p>
      </dgm:t>
    </dgm:pt>
    <dgm:pt modelId="{D50A457B-4E7F-4B2E-AA94-9582B333BAA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Media (and text) can be enhanced with the “Link” or “Action” button</a:t>
          </a:r>
        </a:p>
      </dgm:t>
    </dgm:pt>
    <dgm:pt modelId="{7CB04022-196B-4B22-BEB6-6908C45E9C01}" type="parTrans" cxnId="{E3607B49-5A17-4681-89A1-E4513A2A7C0A}">
      <dgm:prSet/>
      <dgm:spPr/>
      <dgm:t>
        <a:bodyPr/>
        <a:lstStyle/>
        <a:p>
          <a:endParaRPr lang="en-US"/>
        </a:p>
      </dgm:t>
    </dgm:pt>
    <dgm:pt modelId="{B04D218F-6225-4D23-AC5A-774DB2705F2D}" type="sibTrans" cxnId="{E3607B49-5A17-4681-89A1-E4513A2A7C0A}">
      <dgm:prSet/>
      <dgm:spPr/>
      <dgm:t>
        <a:bodyPr/>
        <a:lstStyle/>
        <a:p>
          <a:endParaRPr lang="en-US"/>
        </a:p>
      </dgm:t>
    </dgm:pt>
    <dgm:pt modelId="{CD9CACF2-F9BB-4A23-900B-F9479C2A8E20}" type="pres">
      <dgm:prSet presAssocID="{66A9E7FE-A979-4F27-9D0B-12C4BE814748}" presName="root" presStyleCnt="0">
        <dgm:presLayoutVars>
          <dgm:dir/>
          <dgm:resizeHandles val="exact"/>
        </dgm:presLayoutVars>
      </dgm:prSet>
      <dgm:spPr/>
    </dgm:pt>
    <dgm:pt modelId="{510DC934-B3C4-45E5-9C75-6CA8632B5DDA}" type="pres">
      <dgm:prSet presAssocID="{D96EA0D9-B296-496B-BE8A-5B2422C310A1}" presName="compNode" presStyleCnt="0"/>
      <dgm:spPr/>
    </dgm:pt>
    <dgm:pt modelId="{89BC83FF-715D-4CC0-A06F-29185F6753CA}" type="pres">
      <dgm:prSet presAssocID="{D96EA0D9-B296-496B-BE8A-5B2422C310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83D5EB22-06FA-4B02-86C9-6098614EA74D}" type="pres">
      <dgm:prSet presAssocID="{D96EA0D9-B296-496B-BE8A-5B2422C310A1}" presName="iconSpace" presStyleCnt="0"/>
      <dgm:spPr/>
    </dgm:pt>
    <dgm:pt modelId="{5A69374D-CD7C-4950-9344-D21E6B5D0D1C}" type="pres">
      <dgm:prSet presAssocID="{D96EA0D9-B296-496B-BE8A-5B2422C310A1}" presName="parTx" presStyleLbl="revTx" presStyleIdx="0" presStyleCnt="6">
        <dgm:presLayoutVars>
          <dgm:chMax val="0"/>
          <dgm:chPref val="0"/>
        </dgm:presLayoutVars>
      </dgm:prSet>
      <dgm:spPr/>
    </dgm:pt>
    <dgm:pt modelId="{ADDF9FCE-F473-4A4A-B5C0-EA4724FE223C}" type="pres">
      <dgm:prSet presAssocID="{D96EA0D9-B296-496B-BE8A-5B2422C310A1}" presName="txSpace" presStyleCnt="0"/>
      <dgm:spPr/>
    </dgm:pt>
    <dgm:pt modelId="{04D17741-D145-4A63-8FB6-2BD58D6C652D}" type="pres">
      <dgm:prSet presAssocID="{D96EA0D9-B296-496B-BE8A-5B2422C310A1}" presName="desTx" presStyleLbl="revTx" presStyleIdx="1" presStyleCnt="6">
        <dgm:presLayoutVars/>
      </dgm:prSet>
      <dgm:spPr/>
    </dgm:pt>
    <dgm:pt modelId="{B0C7CB40-AA07-48C3-8A6F-6EC18DD907E8}" type="pres">
      <dgm:prSet presAssocID="{94EE909B-4A17-43CE-9AC2-93812AF21286}" presName="sibTrans" presStyleCnt="0"/>
      <dgm:spPr/>
    </dgm:pt>
    <dgm:pt modelId="{4833C516-0B10-4A6B-B72D-E3D624A010B5}" type="pres">
      <dgm:prSet presAssocID="{4BAAC6F4-0B39-45D5-85B9-F3F85910AE64}" presName="compNode" presStyleCnt="0"/>
      <dgm:spPr/>
    </dgm:pt>
    <dgm:pt modelId="{9A6FEC27-9814-45DF-918C-7E03F0284487}" type="pres">
      <dgm:prSet presAssocID="{4BAAC6F4-0B39-45D5-85B9-F3F85910AE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CF7D82C9-CF43-47AD-BB92-F1EDDD5BB346}" type="pres">
      <dgm:prSet presAssocID="{4BAAC6F4-0B39-45D5-85B9-F3F85910AE64}" presName="iconSpace" presStyleCnt="0"/>
      <dgm:spPr/>
    </dgm:pt>
    <dgm:pt modelId="{D29153D2-1CDE-4E52-8C38-4C058C58A208}" type="pres">
      <dgm:prSet presAssocID="{4BAAC6F4-0B39-45D5-85B9-F3F85910AE64}" presName="parTx" presStyleLbl="revTx" presStyleIdx="2" presStyleCnt="6">
        <dgm:presLayoutVars>
          <dgm:chMax val="0"/>
          <dgm:chPref val="0"/>
        </dgm:presLayoutVars>
      </dgm:prSet>
      <dgm:spPr/>
    </dgm:pt>
    <dgm:pt modelId="{367E63CF-C89C-4C89-B747-DDF718A3D1B7}" type="pres">
      <dgm:prSet presAssocID="{4BAAC6F4-0B39-45D5-85B9-F3F85910AE64}" presName="txSpace" presStyleCnt="0"/>
      <dgm:spPr/>
    </dgm:pt>
    <dgm:pt modelId="{173393BE-099F-4830-868B-E8C823C7DEE1}" type="pres">
      <dgm:prSet presAssocID="{4BAAC6F4-0B39-45D5-85B9-F3F85910AE64}" presName="desTx" presStyleLbl="revTx" presStyleIdx="3" presStyleCnt="6">
        <dgm:presLayoutVars/>
      </dgm:prSet>
      <dgm:spPr/>
    </dgm:pt>
    <dgm:pt modelId="{8C833D7F-A23F-43E2-BF32-2AC7C533A8B3}" type="pres">
      <dgm:prSet presAssocID="{D48CD08A-6593-494F-B759-180E006A9C0E}" presName="sibTrans" presStyleCnt="0"/>
      <dgm:spPr/>
    </dgm:pt>
    <dgm:pt modelId="{767F5676-B0C8-476F-974E-EC1249877122}" type="pres">
      <dgm:prSet presAssocID="{D50A457B-4E7F-4B2E-AA94-9582B333BAA9}" presName="compNode" presStyleCnt="0"/>
      <dgm:spPr/>
    </dgm:pt>
    <dgm:pt modelId="{678448B7-A83E-4509-BECD-65263DC7C314}" type="pres">
      <dgm:prSet presAssocID="{D50A457B-4E7F-4B2E-AA94-9582B333BA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463DCC0A-7D91-4D58-8E6E-4AA097C9EF21}" type="pres">
      <dgm:prSet presAssocID="{D50A457B-4E7F-4B2E-AA94-9582B333BAA9}" presName="iconSpace" presStyleCnt="0"/>
      <dgm:spPr/>
    </dgm:pt>
    <dgm:pt modelId="{4A074000-79B6-4ED7-AF8C-D4CC537842EE}" type="pres">
      <dgm:prSet presAssocID="{D50A457B-4E7F-4B2E-AA94-9582B333BAA9}" presName="parTx" presStyleLbl="revTx" presStyleIdx="4" presStyleCnt="6" custScaleY="110650" custLinFactNeighborX="-2675" custLinFactNeighborY="5273">
        <dgm:presLayoutVars>
          <dgm:chMax val="0"/>
          <dgm:chPref val="0"/>
        </dgm:presLayoutVars>
      </dgm:prSet>
      <dgm:spPr/>
    </dgm:pt>
    <dgm:pt modelId="{1A327F45-B488-4EDE-BB3C-25432AE2FF66}" type="pres">
      <dgm:prSet presAssocID="{D50A457B-4E7F-4B2E-AA94-9582B333BAA9}" presName="txSpace" presStyleCnt="0"/>
      <dgm:spPr/>
    </dgm:pt>
    <dgm:pt modelId="{08D094AC-F273-4DA2-9FBC-44776F355D40}" type="pres">
      <dgm:prSet presAssocID="{D50A457B-4E7F-4B2E-AA94-9582B333BAA9}" presName="desTx" presStyleLbl="revTx" presStyleIdx="5" presStyleCnt="6">
        <dgm:presLayoutVars/>
      </dgm:prSet>
      <dgm:spPr/>
    </dgm:pt>
  </dgm:ptLst>
  <dgm:cxnLst>
    <dgm:cxn modelId="{3DCBA50C-5C0F-48C5-B4A9-AE15D75CEE58}" srcId="{D96EA0D9-B296-496B-BE8A-5B2422C310A1}" destId="{5FCBE700-337E-4647-923D-FA057F437780}" srcOrd="1" destOrd="0" parTransId="{78E29348-1AF4-46F5-9C9F-D767297DAB6A}" sibTransId="{1974B973-D589-4A05-80A4-A89B4E3265C5}"/>
    <dgm:cxn modelId="{67587F0E-C24E-49B5-A06D-E294D4711632}" srcId="{D96EA0D9-B296-496B-BE8A-5B2422C310A1}" destId="{0329CD8D-8D91-4A0A-99ED-948CD966270D}" srcOrd="2" destOrd="0" parTransId="{4B710B1C-332B-4348-85BE-C8FA839C454C}" sibTransId="{5F0C6F81-5A90-4784-A52C-4295502B23BE}"/>
    <dgm:cxn modelId="{479F8C1A-CB15-434E-B297-BE269889DE05}" type="presOf" srcId="{4BAAC6F4-0B39-45D5-85B9-F3F85910AE64}" destId="{D29153D2-1CDE-4E52-8C38-4C058C58A208}" srcOrd="0" destOrd="0" presId="urn:microsoft.com/office/officeart/2018/2/layout/IconLabelDescriptionList"/>
    <dgm:cxn modelId="{59CA0838-2100-4990-BC4A-908CED1A241C}" type="presOf" srcId="{15ECD0E3-26C4-47A0-A5E3-FC53B6401CA9}" destId="{04D17741-D145-4A63-8FB6-2BD58D6C652D}" srcOrd="0" destOrd="0" presId="urn:microsoft.com/office/officeart/2018/2/layout/IconLabelDescriptionList"/>
    <dgm:cxn modelId="{2DA4BE39-43BC-4848-86B2-4F5EDEECF8D4}" type="presOf" srcId="{D96EA0D9-B296-496B-BE8A-5B2422C310A1}" destId="{5A69374D-CD7C-4950-9344-D21E6B5D0D1C}" srcOrd="0" destOrd="0" presId="urn:microsoft.com/office/officeart/2018/2/layout/IconLabelDescriptionList"/>
    <dgm:cxn modelId="{31B2D941-547B-4899-97F7-3A64980550E5}" type="presOf" srcId="{0329CD8D-8D91-4A0A-99ED-948CD966270D}" destId="{04D17741-D145-4A63-8FB6-2BD58D6C652D}" srcOrd="0" destOrd="2" presId="urn:microsoft.com/office/officeart/2018/2/layout/IconLabelDescriptionList"/>
    <dgm:cxn modelId="{E3607B49-5A17-4681-89A1-E4513A2A7C0A}" srcId="{66A9E7FE-A979-4F27-9D0B-12C4BE814748}" destId="{D50A457B-4E7F-4B2E-AA94-9582B333BAA9}" srcOrd="2" destOrd="0" parTransId="{7CB04022-196B-4B22-BEB6-6908C45E9C01}" sibTransId="{B04D218F-6225-4D23-AC5A-774DB2705F2D}"/>
    <dgm:cxn modelId="{6A9B736B-4737-47C6-B739-A06154F05304}" srcId="{66A9E7FE-A979-4F27-9D0B-12C4BE814748}" destId="{D96EA0D9-B296-496B-BE8A-5B2422C310A1}" srcOrd="0" destOrd="0" parTransId="{A19F2767-D2D2-410E-8A01-4C88585D4153}" sibTransId="{94EE909B-4A17-43CE-9AC2-93812AF21286}"/>
    <dgm:cxn modelId="{7EBD6C8A-0132-4767-84BF-6FB4E38C72AE}" srcId="{66A9E7FE-A979-4F27-9D0B-12C4BE814748}" destId="{4BAAC6F4-0B39-45D5-85B9-F3F85910AE64}" srcOrd="1" destOrd="0" parTransId="{87223CED-70C3-4E5A-8769-22CD7A1A3CA5}" sibTransId="{D48CD08A-6593-494F-B759-180E006A9C0E}"/>
    <dgm:cxn modelId="{FC926D8E-6C10-4D08-8EAA-47A4B476D476}" type="presOf" srcId="{5FCBE700-337E-4647-923D-FA057F437780}" destId="{04D17741-D145-4A63-8FB6-2BD58D6C652D}" srcOrd="0" destOrd="1" presId="urn:microsoft.com/office/officeart/2018/2/layout/IconLabelDescriptionList"/>
    <dgm:cxn modelId="{56E2C3BD-A398-430A-87F9-D758B9B349A0}" type="presOf" srcId="{66A9E7FE-A979-4F27-9D0B-12C4BE814748}" destId="{CD9CACF2-F9BB-4A23-900B-F9479C2A8E20}" srcOrd="0" destOrd="0" presId="urn:microsoft.com/office/officeart/2018/2/layout/IconLabelDescriptionList"/>
    <dgm:cxn modelId="{8EBAA6C0-772D-44BA-BA98-CE98F086E1C5}" srcId="{D96EA0D9-B296-496B-BE8A-5B2422C310A1}" destId="{15ECD0E3-26C4-47A0-A5E3-FC53B6401CA9}" srcOrd="0" destOrd="0" parTransId="{BD7142BB-A321-4668-ADFE-81076B472003}" sibTransId="{37663730-018B-41E6-8786-2A4C5B678B18}"/>
    <dgm:cxn modelId="{30F0C2F0-3B89-4CBD-9157-9BBD80260105}" type="presOf" srcId="{D50A457B-4E7F-4B2E-AA94-9582B333BAA9}" destId="{4A074000-79B6-4ED7-AF8C-D4CC537842EE}" srcOrd="0" destOrd="0" presId="urn:microsoft.com/office/officeart/2018/2/layout/IconLabelDescriptionList"/>
    <dgm:cxn modelId="{62FC251D-B474-4A3E-9AAD-EB97E80122F8}" type="presParOf" srcId="{CD9CACF2-F9BB-4A23-900B-F9479C2A8E20}" destId="{510DC934-B3C4-45E5-9C75-6CA8632B5DDA}" srcOrd="0" destOrd="0" presId="urn:microsoft.com/office/officeart/2018/2/layout/IconLabelDescriptionList"/>
    <dgm:cxn modelId="{879D98CD-1CCD-4BE5-BA84-9F407A359F55}" type="presParOf" srcId="{510DC934-B3C4-45E5-9C75-6CA8632B5DDA}" destId="{89BC83FF-715D-4CC0-A06F-29185F6753CA}" srcOrd="0" destOrd="0" presId="urn:microsoft.com/office/officeart/2018/2/layout/IconLabelDescriptionList"/>
    <dgm:cxn modelId="{B81D6218-180E-4A7F-9925-506A17D885BA}" type="presParOf" srcId="{510DC934-B3C4-45E5-9C75-6CA8632B5DDA}" destId="{83D5EB22-06FA-4B02-86C9-6098614EA74D}" srcOrd="1" destOrd="0" presId="urn:microsoft.com/office/officeart/2018/2/layout/IconLabelDescriptionList"/>
    <dgm:cxn modelId="{BD416E6B-8073-4721-8717-18BE35F3D5EF}" type="presParOf" srcId="{510DC934-B3C4-45E5-9C75-6CA8632B5DDA}" destId="{5A69374D-CD7C-4950-9344-D21E6B5D0D1C}" srcOrd="2" destOrd="0" presId="urn:microsoft.com/office/officeart/2018/2/layout/IconLabelDescriptionList"/>
    <dgm:cxn modelId="{845097CD-1744-48BE-93EF-7BFA8D4B877A}" type="presParOf" srcId="{510DC934-B3C4-45E5-9C75-6CA8632B5DDA}" destId="{ADDF9FCE-F473-4A4A-B5C0-EA4724FE223C}" srcOrd="3" destOrd="0" presId="urn:microsoft.com/office/officeart/2018/2/layout/IconLabelDescriptionList"/>
    <dgm:cxn modelId="{253916E8-2CBC-41FA-8D88-CB4BF83E28F9}" type="presParOf" srcId="{510DC934-B3C4-45E5-9C75-6CA8632B5DDA}" destId="{04D17741-D145-4A63-8FB6-2BD58D6C652D}" srcOrd="4" destOrd="0" presId="urn:microsoft.com/office/officeart/2018/2/layout/IconLabelDescriptionList"/>
    <dgm:cxn modelId="{4187659F-EB66-4BCE-904B-33D683151EB3}" type="presParOf" srcId="{CD9CACF2-F9BB-4A23-900B-F9479C2A8E20}" destId="{B0C7CB40-AA07-48C3-8A6F-6EC18DD907E8}" srcOrd="1" destOrd="0" presId="urn:microsoft.com/office/officeart/2018/2/layout/IconLabelDescriptionList"/>
    <dgm:cxn modelId="{4366BB9F-6DFC-42B7-A9A2-E6BCBA830E94}" type="presParOf" srcId="{CD9CACF2-F9BB-4A23-900B-F9479C2A8E20}" destId="{4833C516-0B10-4A6B-B72D-E3D624A010B5}" srcOrd="2" destOrd="0" presId="urn:microsoft.com/office/officeart/2018/2/layout/IconLabelDescriptionList"/>
    <dgm:cxn modelId="{25C5F249-6B92-4C23-89A9-2DFDFD981D4A}" type="presParOf" srcId="{4833C516-0B10-4A6B-B72D-E3D624A010B5}" destId="{9A6FEC27-9814-45DF-918C-7E03F0284487}" srcOrd="0" destOrd="0" presId="urn:microsoft.com/office/officeart/2018/2/layout/IconLabelDescriptionList"/>
    <dgm:cxn modelId="{74E35728-7C9F-4DD6-87FC-C617BA82D979}" type="presParOf" srcId="{4833C516-0B10-4A6B-B72D-E3D624A010B5}" destId="{CF7D82C9-CF43-47AD-BB92-F1EDDD5BB346}" srcOrd="1" destOrd="0" presId="urn:microsoft.com/office/officeart/2018/2/layout/IconLabelDescriptionList"/>
    <dgm:cxn modelId="{2DA4FAB2-41C2-4CD6-94E9-52A417542512}" type="presParOf" srcId="{4833C516-0B10-4A6B-B72D-E3D624A010B5}" destId="{D29153D2-1CDE-4E52-8C38-4C058C58A208}" srcOrd="2" destOrd="0" presId="urn:microsoft.com/office/officeart/2018/2/layout/IconLabelDescriptionList"/>
    <dgm:cxn modelId="{766AEC5B-5B9A-4144-8871-EF450F6E12A1}" type="presParOf" srcId="{4833C516-0B10-4A6B-B72D-E3D624A010B5}" destId="{367E63CF-C89C-4C89-B747-DDF718A3D1B7}" srcOrd="3" destOrd="0" presId="urn:microsoft.com/office/officeart/2018/2/layout/IconLabelDescriptionList"/>
    <dgm:cxn modelId="{AB0D8D3E-19FC-4DB9-AE2D-D83338417F92}" type="presParOf" srcId="{4833C516-0B10-4A6B-B72D-E3D624A010B5}" destId="{173393BE-099F-4830-868B-E8C823C7DEE1}" srcOrd="4" destOrd="0" presId="urn:microsoft.com/office/officeart/2018/2/layout/IconLabelDescriptionList"/>
    <dgm:cxn modelId="{36C130B0-6F0A-4267-9A1B-FF5A0C55BA35}" type="presParOf" srcId="{CD9CACF2-F9BB-4A23-900B-F9479C2A8E20}" destId="{8C833D7F-A23F-43E2-BF32-2AC7C533A8B3}" srcOrd="3" destOrd="0" presId="urn:microsoft.com/office/officeart/2018/2/layout/IconLabelDescriptionList"/>
    <dgm:cxn modelId="{86A30A34-7B60-4535-BE48-552DE5F4C9D9}" type="presParOf" srcId="{CD9CACF2-F9BB-4A23-900B-F9479C2A8E20}" destId="{767F5676-B0C8-476F-974E-EC1249877122}" srcOrd="4" destOrd="0" presId="urn:microsoft.com/office/officeart/2018/2/layout/IconLabelDescriptionList"/>
    <dgm:cxn modelId="{A97EA929-CA67-4605-9211-44109DB1715A}" type="presParOf" srcId="{767F5676-B0C8-476F-974E-EC1249877122}" destId="{678448B7-A83E-4509-BECD-65263DC7C314}" srcOrd="0" destOrd="0" presId="urn:microsoft.com/office/officeart/2018/2/layout/IconLabelDescriptionList"/>
    <dgm:cxn modelId="{0DCDFEC5-6B14-4318-B5A3-1430C56D0713}" type="presParOf" srcId="{767F5676-B0C8-476F-974E-EC1249877122}" destId="{463DCC0A-7D91-4D58-8E6E-4AA097C9EF21}" srcOrd="1" destOrd="0" presId="urn:microsoft.com/office/officeart/2018/2/layout/IconLabelDescriptionList"/>
    <dgm:cxn modelId="{CCCB8595-9DB6-4FEE-AFDE-B39A0AEB90A0}" type="presParOf" srcId="{767F5676-B0C8-476F-974E-EC1249877122}" destId="{4A074000-79B6-4ED7-AF8C-D4CC537842EE}" srcOrd="2" destOrd="0" presId="urn:microsoft.com/office/officeart/2018/2/layout/IconLabelDescriptionList"/>
    <dgm:cxn modelId="{CF8111F8-36C9-4FC4-B0A3-1B5017DF81B1}" type="presParOf" srcId="{767F5676-B0C8-476F-974E-EC1249877122}" destId="{1A327F45-B488-4EDE-BB3C-25432AE2FF66}" srcOrd="3" destOrd="0" presId="urn:microsoft.com/office/officeart/2018/2/layout/IconLabelDescriptionList"/>
    <dgm:cxn modelId="{05D57A25-15A7-40EA-9AA4-9A853AD00420}" type="presParOf" srcId="{767F5676-B0C8-476F-974E-EC1249877122}" destId="{08D094AC-F273-4DA2-9FBC-44776F355D4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D46B7-40A4-4350-84FB-663C1B70810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1AD97B-8196-4A89-B216-04E8BCFB841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Add “Transitions” to your Show to move between slides.</a:t>
          </a:r>
        </a:p>
      </dgm:t>
    </dgm:pt>
    <dgm:pt modelId="{D8B1D364-F5DF-4BF5-863B-E935CA939DBB}" type="parTrans" cxnId="{F5BE3CB3-99C9-49A1-870E-CAF4E04FCD98}">
      <dgm:prSet/>
      <dgm:spPr/>
      <dgm:t>
        <a:bodyPr/>
        <a:lstStyle/>
        <a:p>
          <a:endParaRPr lang="en-US"/>
        </a:p>
      </dgm:t>
    </dgm:pt>
    <dgm:pt modelId="{3B31F701-C8F3-404E-A2D5-2D040999B759}" type="sibTrans" cxnId="{F5BE3CB3-99C9-49A1-870E-CAF4E04FCD98}">
      <dgm:prSet/>
      <dgm:spPr/>
      <dgm:t>
        <a:bodyPr/>
        <a:lstStyle/>
        <a:p>
          <a:endParaRPr lang="en-US"/>
        </a:p>
      </dgm:t>
    </dgm:pt>
    <dgm:pt modelId="{855751C5-AF76-4EE8-8C94-77DC2A5E00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Choose a Transition Type under the “Transitions” Tab</a:t>
          </a:r>
        </a:p>
      </dgm:t>
    </dgm:pt>
    <dgm:pt modelId="{DE52A9AE-E2E7-4E02-B1C5-E07EF22EF2F2}" type="parTrans" cxnId="{A65102E9-7421-4FCD-8AE8-253D851C29CD}">
      <dgm:prSet/>
      <dgm:spPr/>
      <dgm:t>
        <a:bodyPr/>
        <a:lstStyle/>
        <a:p>
          <a:endParaRPr lang="en-US"/>
        </a:p>
      </dgm:t>
    </dgm:pt>
    <dgm:pt modelId="{6F35E336-C913-4435-BB93-1F2B236C118C}" type="sibTrans" cxnId="{A65102E9-7421-4FCD-8AE8-253D851C29CD}">
      <dgm:prSet/>
      <dgm:spPr/>
      <dgm:t>
        <a:bodyPr/>
        <a:lstStyle/>
        <a:p>
          <a:endParaRPr lang="en-US"/>
        </a:p>
      </dgm:t>
    </dgm:pt>
    <dgm:pt modelId="{7E975FB7-B3F3-478F-B981-4E7967F983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Decide on the movement from slide-to-slide based on “Mouse Click” or within a selected amount of time</a:t>
          </a:r>
        </a:p>
      </dgm:t>
    </dgm:pt>
    <dgm:pt modelId="{300893D0-3CCF-47F8-BBCE-7BE5694878D4}" type="parTrans" cxnId="{A59234C6-FF8D-47FD-9813-C8BC63AFCE70}">
      <dgm:prSet/>
      <dgm:spPr/>
      <dgm:t>
        <a:bodyPr/>
        <a:lstStyle/>
        <a:p>
          <a:endParaRPr lang="en-US"/>
        </a:p>
      </dgm:t>
    </dgm:pt>
    <dgm:pt modelId="{4224A193-8219-4D70-9ACF-9FF5BD1006E7}" type="sibTrans" cxnId="{A59234C6-FF8D-47FD-9813-C8BC63AFCE70}">
      <dgm:prSet/>
      <dgm:spPr/>
      <dgm:t>
        <a:bodyPr/>
        <a:lstStyle/>
        <a:p>
          <a:endParaRPr lang="en-US"/>
        </a:p>
      </dgm:t>
    </dgm:pt>
    <dgm:pt modelId="{67FA3862-B8A7-46FE-BE4B-92E6A185F40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And “Animations” to a limited selections of text or graphics to provide additional interest to your presentation</a:t>
          </a:r>
        </a:p>
      </dgm:t>
    </dgm:pt>
    <dgm:pt modelId="{4174EE33-DC59-45E7-9B76-FAC576999990}" type="parTrans" cxnId="{92425CE4-F96A-4C8C-BDD6-002CE4FF04E2}">
      <dgm:prSet/>
      <dgm:spPr/>
      <dgm:t>
        <a:bodyPr/>
        <a:lstStyle/>
        <a:p>
          <a:endParaRPr lang="en-US"/>
        </a:p>
      </dgm:t>
    </dgm:pt>
    <dgm:pt modelId="{7EF77745-CA38-4A59-9D05-B873200AB8AB}" type="sibTrans" cxnId="{92425CE4-F96A-4C8C-BDD6-002CE4FF04E2}">
      <dgm:prSet/>
      <dgm:spPr/>
      <dgm:t>
        <a:bodyPr/>
        <a:lstStyle/>
        <a:p>
          <a:endParaRPr lang="en-US"/>
        </a:p>
      </dgm:t>
    </dgm:pt>
    <dgm:pt modelId="{8D1381AB-734B-4C57-B1F3-F38E167FE714}" type="pres">
      <dgm:prSet presAssocID="{961D46B7-40A4-4350-84FB-663C1B708109}" presName="root" presStyleCnt="0">
        <dgm:presLayoutVars>
          <dgm:dir/>
          <dgm:resizeHandles val="exact"/>
        </dgm:presLayoutVars>
      </dgm:prSet>
      <dgm:spPr/>
    </dgm:pt>
    <dgm:pt modelId="{AC312DE8-6CB8-45E5-90CC-B5E416D0DCE5}" type="pres">
      <dgm:prSet presAssocID="{AF1AD97B-8196-4A89-B216-04E8BCFB8413}" presName="compNode" presStyleCnt="0"/>
      <dgm:spPr/>
    </dgm:pt>
    <dgm:pt modelId="{47082AB1-742A-490A-B9AA-83E60834E655}" type="pres">
      <dgm:prSet presAssocID="{AF1AD97B-8196-4A89-B216-04E8BCFB84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sor"/>
        </a:ext>
      </dgm:extLst>
    </dgm:pt>
    <dgm:pt modelId="{B692DCCC-7720-42A0-8D71-4F11C1126670}" type="pres">
      <dgm:prSet presAssocID="{AF1AD97B-8196-4A89-B216-04E8BCFB8413}" presName="iconSpace" presStyleCnt="0"/>
      <dgm:spPr/>
    </dgm:pt>
    <dgm:pt modelId="{E36C944C-EFFA-4754-A05D-38387FAAD765}" type="pres">
      <dgm:prSet presAssocID="{AF1AD97B-8196-4A89-B216-04E8BCFB8413}" presName="parTx" presStyleLbl="revTx" presStyleIdx="0" presStyleCnt="4">
        <dgm:presLayoutVars>
          <dgm:chMax val="0"/>
          <dgm:chPref val="0"/>
        </dgm:presLayoutVars>
      </dgm:prSet>
      <dgm:spPr/>
    </dgm:pt>
    <dgm:pt modelId="{14B17ADC-95B1-45F0-A242-DB94B3FA1FFD}" type="pres">
      <dgm:prSet presAssocID="{AF1AD97B-8196-4A89-B216-04E8BCFB8413}" presName="txSpace" presStyleCnt="0"/>
      <dgm:spPr/>
    </dgm:pt>
    <dgm:pt modelId="{9D61173A-1862-4D53-875B-7C52220CCE07}" type="pres">
      <dgm:prSet presAssocID="{AF1AD97B-8196-4A89-B216-04E8BCFB8413}" presName="desTx" presStyleLbl="revTx" presStyleIdx="1" presStyleCnt="4">
        <dgm:presLayoutVars/>
      </dgm:prSet>
      <dgm:spPr/>
    </dgm:pt>
    <dgm:pt modelId="{CE846ADB-E9F0-4562-BD99-DE6C6CF04F0C}" type="pres">
      <dgm:prSet presAssocID="{3B31F701-C8F3-404E-A2D5-2D040999B759}" presName="sibTrans" presStyleCnt="0"/>
      <dgm:spPr/>
    </dgm:pt>
    <dgm:pt modelId="{8FDC5202-F001-4FB6-BECD-AA2218D43FF9}" type="pres">
      <dgm:prSet presAssocID="{67FA3862-B8A7-46FE-BE4B-92E6A185F407}" presName="compNode" presStyleCnt="0"/>
      <dgm:spPr/>
    </dgm:pt>
    <dgm:pt modelId="{DA65D1BA-0B25-4EFB-8341-36E7193DD8DD}" type="pres">
      <dgm:prSet presAssocID="{67FA3862-B8A7-46FE-BE4B-92E6A185F4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52ADD074-F4EB-4E3D-B50A-D5F0FBC9D105}" type="pres">
      <dgm:prSet presAssocID="{67FA3862-B8A7-46FE-BE4B-92E6A185F407}" presName="iconSpace" presStyleCnt="0"/>
      <dgm:spPr/>
    </dgm:pt>
    <dgm:pt modelId="{E52D5748-94AB-46B8-9B66-CE21CEEE227C}" type="pres">
      <dgm:prSet presAssocID="{67FA3862-B8A7-46FE-BE4B-92E6A185F407}" presName="parTx" presStyleLbl="revTx" presStyleIdx="2" presStyleCnt="4">
        <dgm:presLayoutVars>
          <dgm:chMax val="0"/>
          <dgm:chPref val="0"/>
        </dgm:presLayoutVars>
      </dgm:prSet>
      <dgm:spPr/>
    </dgm:pt>
    <dgm:pt modelId="{BFC54AC6-49B6-4192-A394-8FE104F90919}" type="pres">
      <dgm:prSet presAssocID="{67FA3862-B8A7-46FE-BE4B-92E6A185F407}" presName="txSpace" presStyleCnt="0"/>
      <dgm:spPr/>
    </dgm:pt>
    <dgm:pt modelId="{83C470C4-8A9C-4F97-9F8D-632AA6049121}" type="pres">
      <dgm:prSet presAssocID="{67FA3862-B8A7-46FE-BE4B-92E6A185F407}" presName="desTx" presStyleLbl="revTx" presStyleIdx="3" presStyleCnt="4">
        <dgm:presLayoutVars/>
      </dgm:prSet>
      <dgm:spPr/>
    </dgm:pt>
  </dgm:ptLst>
  <dgm:cxnLst>
    <dgm:cxn modelId="{34E65D65-AA84-44C2-93B5-3568FCE434F8}" type="presOf" srcId="{7E975FB7-B3F3-478F-B981-4E7967F98330}" destId="{9D61173A-1862-4D53-875B-7C52220CCE07}" srcOrd="0" destOrd="1" presId="urn:microsoft.com/office/officeart/2018/2/layout/IconLabelDescriptionList"/>
    <dgm:cxn modelId="{FA7D9A77-EE8D-4C26-9155-77231F85E5A1}" type="presOf" srcId="{67FA3862-B8A7-46FE-BE4B-92E6A185F407}" destId="{E52D5748-94AB-46B8-9B66-CE21CEEE227C}" srcOrd="0" destOrd="0" presId="urn:microsoft.com/office/officeart/2018/2/layout/IconLabelDescriptionList"/>
    <dgm:cxn modelId="{1AE0C379-BE71-4891-9C9E-E49C2ACE1BB3}" type="presOf" srcId="{961D46B7-40A4-4350-84FB-663C1B708109}" destId="{8D1381AB-734B-4C57-B1F3-F38E167FE714}" srcOrd="0" destOrd="0" presId="urn:microsoft.com/office/officeart/2018/2/layout/IconLabelDescriptionList"/>
    <dgm:cxn modelId="{F5BE3CB3-99C9-49A1-870E-CAF4E04FCD98}" srcId="{961D46B7-40A4-4350-84FB-663C1B708109}" destId="{AF1AD97B-8196-4A89-B216-04E8BCFB8413}" srcOrd="0" destOrd="0" parTransId="{D8B1D364-F5DF-4BF5-863B-E935CA939DBB}" sibTransId="{3B31F701-C8F3-404E-A2D5-2D040999B759}"/>
    <dgm:cxn modelId="{A59234C6-FF8D-47FD-9813-C8BC63AFCE70}" srcId="{AF1AD97B-8196-4A89-B216-04E8BCFB8413}" destId="{7E975FB7-B3F3-478F-B981-4E7967F98330}" srcOrd="1" destOrd="0" parTransId="{300893D0-3CCF-47F8-BBCE-7BE5694878D4}" sibTransId="{4224A193-8219-4D70-9ACF-9FF5BD1006E7}"/>
    <dgm:cxn modelId="{DB2D0EE0-5ADC-4537-9F83-CC9E2465758A}" type="presOf" srcId="{AF1AD97B-8196-4A89-B216-04E8BCFB8413}" destId="{E36C944C-EFFA-4754-A05D-38387FAAD765}" srcOrd="0" destOrd="0" presId="urn:microsoft.com/office/officeart/2018/2/layout/IconLabelDescriptionList"/>
    <dgm:cxn modelId="{92425CE4-F96A-4C8C-BDD6-002CE4FF04E2}" srcId="{961D46B7-40A4-4350-84FB-663C1B708109}" destId="{67FA3862-B8A7-46FE-BE4B-92E6A185F407}" srcOrd="1" destOrd="0" parTransId="{4174EE33-DC59-45E7-9B76-FAC576999990}" sibTransId="{7EF77745-CA38-4A59-9D05-B873200AB8AB}"/>
    <dgm:cxn modelId="{A65102E9-7421-4FCD-8AE8-253D851C29CD}" srcId="{AF1AD97B-8196-4A89-B216-04E8BCFB8413}" destId="{855751C5-AF76-4EE8-8C94-77DC2A5E0059}" srcOrd="0" destOrd="0" parTransId="{DE52A9AE-E2E7-4E02-B1C5-E07EF22EF2F2}" sibTransId="{6F35E336-C913-4435-BB93-1F2B236C118C}"/>
    <dgm:cxn modelId="{5BB517EF-35AD-40A3-9509-5DB1329628E3}" type="presOf" srcId="{855751C5-AF76-4EE8-8C94-77DC2A5E0059}" destId="{9D61173A-1862-4D53-875B-7C52220CCE07}" srcOrd="0" destOrd="0" presId="urn:microsoft.com/office/officeart/2018/2/layout/IconLabelDescriptionList"/>
    <dgm:cxn modelId="{BCB0951D-C330-47E3-BF34-F2E410C98BC1}" type="presParOf" srcId="{8D1381AB-734B-4C57-B1F3-F38E167FE714}" destId="{AC312DE8-6CB8-45E5-90CC-B5E416D0DCE5}" srcOrd="0" destOrd="0" presId="urn:microsoft.com/office/officeart/2018/2/layout/IconLabelDescriptionList"/>
    <dgm:cxn modelId="{3C7E16A6-F180-4362-B43E-B44F22B68AC2}" type="presParOf" srcId="{AC312DE8-6CB8-45E5-90CC-B5E416D0DCE5}" destId="{47082AB1-742A-490A-B9AA-83E60834E655}" srcOrd="0" destOrd="0" presId="urn:microsoft.com/office/officeart/2018/2/layout/IconLabelDescriptionList"/>
    <dgm:cxn modelId="{F479184F-69B9-445F-972E-D0DE77D1DB67}" type="presParOf" srcId="{AC312DE8-6CB8-45E5-90CC-B5E416D0DCE5}" destId="{B692DCCC-7720-42A0-8D71-4F11C1126670}" srcOrd="1" destOrd="0" presId="urn:microsoft.com/office/officeart/2018/2/layout/IconLabelDescriptionList"/>
    <dgm:cxn modelId="{6C487505-8545-4BEF-B69E-917B7DF7BD31}" type="presParOf" srcId="{AC312DE8-6CB8-45E5-90CC-B5E416D0DCE5}" destId="{E36C944C-EFFA-4754-A05D-38387FAAD765}" srcOrd="2" destOrd="0" presId="urn:microsoft.com/office/officeart/2018/2/layout/IconLabelDescriptionList"/>
    <dgm:cxn modelId="{B3C5DC00-D812-4323-A4FB-392F4CDF101D}" type="presParOf" srcId="{AC312DE8-6CB8-45E5-90CC-B5E416D0DCE5}" destId="{14B17ADC-95B1-45F0-A242-DB94B3FA1FFD}" srcOrd="3" destOrd="0" presId="urn:microsoft.com/office/officeart/2018/2/layout/IconLabelDescriptionList"/>
    <dgm:cxn modelId="{5F55ED3B-B163-4C6C-8C31-532B814CDFBF}" type="presParOf" srcId="{AC312DE8-6CB8-45E5-90CC-B5E416D0DCE5}" destId="{9D61173A-1862-4D53-875B-7C52220CCE07}" srcOrd="4" destOrd="0" presId="urn:microsoft.com/office/officeart/2018/2/layout/IconLabelDescriptionList"/>
    <dgm:cxn modelId="{530B0265-53F4-4DEE-B442-AAFD9528AD43}" type="presParOf" srcId="{8D1381AB-734B-4C57-B1F3-F38E167FE714}" destId="{CE846ADB-E9F0-4562-BD99-DE6C6CF04F0C}" srcOrd="1" destOrd="0" presId="urn:microsoft.com/office/officeart/2018/2/layout/IconLabelDescriptionList"/>
    <dgm:cxn modelId="{7DBA50CB-77F2-4DEC-BA87-E25CED36978A}" type="presParOf" srcId="{8D1381AB-734B-4C57-B1F3-F38E167FE714}" destId="{8FDC5202-F001-4FB6-BECD-AA2218D43FF9}" srcOrd="2" destOrd="0" presId="urn:microsoft.com/office/officeart/2018/2/layout/IconLabelDescriptionList"/>
    <dgm:cxn modelId="{56E872A6-3F70-4DBF-8EF1-F849E0E8EC14}" type="presParOf" srcId="{8FDC5202-F001-4FB6-BECD-AA2218D43FF9}" destId="{DA65D1BA-0B25-4EFB-8341-36E7193DD8DD}" srcOrd="0" destOrd="0" presId="urn:microsoft.com/office/officeart/2018/2/layout/IconLabelDescriptionList"/>
    <dgm:cxn modelId="{A762C8B8-FA80-417A-9F30-24CDD71D062A}" type="presParOf" srcId="{8FDC5202-F001-4FB6-BECD-AA2218D43FF9}" destId="{52ADD074-F4EB-4E3D-B50A-D5F0FBC9D105}" srcOrd="1" destOrd="0" presId="urn:microsoft.com/office/officeart/2018/2/layout/IconLabelDescriptionList"/>
    <dgm:cxn modelId="{453AD0DE-35EB-4604-BD81-2991A6A85DF7}" type="presParOf" srcId="{8FDC5202-F001-4FB6-BECD-AA2218D43FF9}" destId="{E52D5748-94AB-46B8-9B66-CE21CEEE227C}" srcOrd="2" destOrd="0" presId="urn:microsoft.com/office/officeart/2018/2/layout/IconLabelDescriptionList"/>
    <dgm:cxn modelId="{8CBEB545-999C-4D5A-8C4B-56C8C973130B}" type="presParOf" srcId="{8FDC5202-F001-4FB6-BECD-AA2218D43FF9}" destId="{BFC54AC6-49B6-4192-A394-8FE104F90919}" srcOrd="3" destOrd="0" presId="urn:microsoft.com/office/officeart/2018/2/layout/IconLabelDescriptionList"/>
    <dgm:cxn modelId="{FBF9AC1B-5F67-46D0-8AD1-37C335BE2F77}" type="presParOf" srcId="{8FDC5202-F001-4FB6-BECD-AA2218D43FF9}" destId="{83C470C4-8A9C-4F97-9F8D-632AA604912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37409" y="740910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Choosing your design.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Adding media.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dirty="0"/>
            <a:t>Finishing with Animation</a:t>
          </a:r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C83FF-715D-4CC0-A06F-29185F6753CA}">
      <dsp:nvSpPr>
        <dsp:cNvPr id="0" name=""/>
        <dsp:cNvSpPr/>
      </dsp:nvSpPr>
      <dsp:spPr>
        <a:xfrm>
          <a:off x="14793" y="0"/>
          <a:ext cx="1047786" cy="1004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9374D-CD7C-4950-9344-D21E6B5D0D1C}">
      <dsp:nvSpPr>
        <dsp:cNvPr id="0" name=""/>
        <dsp:cNvSpPr/>
      </dsp:nvSpPr>
      <dsp:spPr>
        <a:xfrm>
          <a:off x="14793" y="1195238"/>
          <a:ext cx="2993675" cy="10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Each Slide should contain an element of graphics (picture, vector, video)</a:t>
          </a:r>
        </a:p>
      </dsp:txBody>
      <dsp:txXfrm>
        <a:off x="14793" y="1195238"/>
        <a:ext cx="2993675" cy="1069250"/>
      </dsp:txXfrm>
    </dsp:sp>
    <dsp:sp modelId="{04D17741-D145-4A63-8FB6-2BD58D6C652D}">
      <dsp:nvSpPr>
        <dsp:cNvPr id="0" name=""/>
        <dsp:cNvSpPr/>
      </dsp:nvSpPr>
      <dsp:spPr>
        <a:xfrm>
          <a:off x="14793" y="2353148"/>
          <a:ext cx="2993675" cy="227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“Pictures”, “Video”, “Audio” from the “Insert” Tab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Choices include “Stock”, “Online”, or “Saved” Media sources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Include a screen shot if necessary or a screen recording to enhance the presentation</a:t>
          </a:r>
        </a:p>
      </dsp:txBody>
      <dsp:txXfrm>
        <a:off x="14793" y="2353148"/>
        <a:ext cx="2993675" cy="2274757"/>
      </dsp:txXfrm>
    </dsp:sp>
    <dsp:sp modelId="{9A6FEC27-9814-45DF-918C-7E03F0284487}">
      <dsp:nvSpPr>
        <dsp:cNvPr id="0" name=""/>
        <dsp:cNvSpPr/>
      </dsp:nvSpPr>
      <dsp:spPr>
        <a:xfrm>
          <a:off x="3532362" y="0"/>
          <a:ext cx="1047786" cy="1004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153D2-1CDE-4E52-8C38-4C058C58A208}">
      <dsp:nvSpPr>
        <dsp:cNvPr id="0" name=""/>
        <dsp:cNvSpPr/>
      </dsp:nvSpPr>
      <dsp:spPr>
        <a:xfrm>
          <a:off x="3532362" y="1195238"/>
          <a:ext cx="2993675" cy="106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Add “Shapes”, “Icons”, “Smart Art”, and/or “Word Art” to enhance each slide with meaningful visuals</a:t>
          </a:r>
        </a:p>
      </dsp:txBody>
      <dsp:txXfrm>
        <a:off x="3532362" y="1195238"/>
        <a:ext cx="2993675" cy="1069250"/>
      </dsp:txXfrm>
    </dsp:sp>
    <dsp:sp modelId="{173393BE-099F-4830-868B-E8C823C7DEE1}">
      <dsp:nvSpPr>
        <dsp:cNvPr id="0" name=""/>
        <dsp:cNvSpPr/>
      </dsp:nvSpPr>
      <dsp:spPr>
        <a:xfrm>
          <a:off x="3532362" y="2353148"/>
          <a:ext cx="2993675" cy="227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448B7-A83E-4509-BECD-65263DC7C314}">
      <dsp:nvSpPr>
        <dsp:cNvPr id="0" name=""/>
        <dsp:cNvSpPr/>
      </dsp:nvSpPr>
      <dsp:spPr>
        <a:xfrm>
          <a:off x="7049931" y="0"/>
          <a:ext cx="1047786" cy="1004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74000-79B6-4ED7-AF8C-D4CC537842EE}">
      <dsp:nvSpPr>
        <dsp:cNvPr id="0" name=""/>
        <dsp:cNvSpPr/>
      </dsp:nvSpPr>
      <dsp:spPr>
        <a:xfrm>
          <a:off x="6969850" y="1194682"/>
          <a:ext cx="2993675" cy="118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Media (and text) can be enhanced with the “Link” or “Action” button</a:t>
          </a:r>
        </a:p>
      </dsp:txBody>
      <dsp:txXfrm>
        <a:off x="6969850" y="1194682"/>
        <a:ext cx="2993675" cy="1183126"/>
      </dsp:txXfrm>
    </dsp:sp>
    <dsp:sp modelId="{08D094AC-F273-4DA2-9FBC-44776F355D40}">
      <dsp:nvSpPr>
        <dsp:cNvPr id="0" name=""/>
        <dsp:cNvSpPr/>
      </dsp:nvSpPr>
      <dsp:spPr>
        <a:xfrm>
          <a:off x="7049931" y="2353148"/>
          <a:ext cx="2993675" cy="2274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82AB1-742A-490A-B9AA-83E60834E655}">
      <dsp:nvSpPr>
        <dsp:cNvPr id="0" name=""/>
        <dsp:cNvSpPr/>
      </dsp:nvSpPr>
      <dsp:spPr>
        <a:xfrm>
          <a:off x="340371" y="0"/>
          <a:ext cx="1509048" cy="10536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C944C-EFFA-4754-A05D-38387FAAD765}">
      <dsp:nvSpPr>
        <dsp:cNvPr id="0" name=""/>
        <dsp:cNvSpPr/>
      </dsp:nvSpPr>
      <dsp:spPr>
        <a:xfrm>
          <a:off x="340371" y="1139531"/>
          <a:ext cx="4311566" cy="77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Add “Transitions” to your Show to move between slides.</a:t>
          </a:r>
        </a:p>
      </dsp:txBody>
      <dsp:txXfrm>
        <a:off x="340371" y="1139531"/>
        <a:ext cx="4311566" cy="776904"/>
      </dsp:txXfrm>
    </dsp:sp>
    <dsp:sp modelId="{9D61173A-1862-4D53-875B-7C52220CCE07}">
      <dsp:nvSpPr>
        <dsp:cNvPr id="0" name=""/>
        <dsp:cNvSpPr/>
      </dsp:nvSpPr>
      <dsp:spPr>
        <a:xfrm>
          <a:off x="340371" y="1956368"/>
          <a:ext cx="4311566" cy="9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Choose a Transition Type under the “Transitions” Tab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Decide on the movement from slide-to-slide based on “Mouse Click” or within a selected amount of time</a:t>
          </a:r>
        </a:p>
      </dsp:txBody>
      <dsp:txXfrm>
        <a:off x="340371" y="1956368"/>
        <a:ext cx="4311566" cy="905953"/>
      </dsp:txXfrm>
    </dsp:sp>
    <dsp:sp modelId="{DA65D1BA-0B25-4EFB-8341-36E7193DD8DD}">
      <dsp:nvSpPr>
        <dsp:cNvPr id="0" name=""/>
        <dsp:cNvSpPr/>
      </dsp:nvSpPr>
      <dsp:spPr>
        <a:xfrm>
          <a:off x="5406462" y="0"/>
          <a:ext cx="1509048" cy="10536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D5748-94AB-46B8-9B66-CE21CEEE227C}">
      <dsp:nvSpPr>
        <dsp:cNvPr id="0" name=""/>
        <dsp:cNvSpPr/>
      </dsp:nvSpPr>
      <dsp:spPr>
        <a:xfrm>
          <a:off x="5406462" y="1139531"/>
          <a:ext cx="4311566" cy="77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And “Animations” to a limited selections of text or graphics to provide additional interest to your presentation</a:t>
          </a:r>
        </a:p>
      </dsp:txBody>
      <dsp:txXfrm>
        <a:off x="5406462" y="1139531"/>
        <a:ext cx="4311566" cy="776904"/>
      </dsp:txXfrm>
    </dsp:sp>
    <dsp:sp modelId="{83C470C4-8A9C-4F97-9F8D-632AA6049121}">
      <dsp:nvSpPr>
        <dsp:cNvPr id="0" name=""/>
        <dsp:cNvSpPr/>
      </dsp:nvSpPr>
      <dsp:spPr>
        <a:xfrm>
          <a:off x="5406462" y="1956368"/>
          <a:ext cx="4311566" cy="90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F42BC-EE3E-4027-93FB-5A3817618D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8695C-592A-46D9-B3FE-7B85BB4B4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6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How to make a 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 Short Guide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Table of Contents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68723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5E1E30-59CF-46CA-80F4-D55950EE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03452"/>
            <a:ext cx="4663440" cy="23483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A2C0D-D4F9-4E2E-B73E-303C78FBAA5B}"/>
              </a:ext>
            </a:extLst>
          </p:cNvPr>
          <p:cNvSpPr txBox="1"/>
          <p:nvPr/>
        </p:nvSpPr>
        <p:spPr>
          <a:xfrm>
            <a:off x="6461760" y="2453285"/>
            <a:ext cx="4663440" cy="304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Create a new file and select a design for it.</a:t>
            </a:r>
          </a:p>
          <a:p>
            <a:pPr marL="742950"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 Further customize the slides using “Format Background” under the “Design “ Tab</a:t>
            </a:r>
          </a:p>
          <a:p>
            <a:pPr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Use the Design Ideas button under the “Home” Tab” to further customize your content.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45E62B-830B-44F9-AA1C-312F8CF989C3}"/>
              </a:ext>
            </a:extLst>
          </p:cNvPr>
          <p:cNvSpPr/>
          <p:nvPr/>
        </p:nvSpPr>
        <p:spPr>
          <a:xfrm>
            <a:off x="782526" y="782843"/>
            <a:ext cx="754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0" kern="1200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n-ea"/>
                <a:cs typeface="+mn-cs"/>
              </a:rPr>
              <a:t>Choosing Your Design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7FA9-1325-4ACA-952D-4AB8C144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i="0" kern="1200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n-ea"/>
                <a:cs typeface="+mn-cs"/>
              </a:rPr>
              <a:t>Choosing Your Design - continued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A2C0D-D4F9-4E2E-B73E-303C78FBAA5B}"/>
              </a:ext>
            </a:extLst>
          </p:cNvPr>
          <p:cNvSpPr txBox="1"/>
          <p:nvPr/>
        </p:nvSpPr>
        <p:spPr>
          <a:xfrm>
            <a:off x="919316" y="2659711"/>
            <a:ext cx="4663440" cy="2321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Select slide types that include space for both text and pictures.</a:t>
            </a:r>
          </a:p>
          <a:p>
            <a:pPr marL="742950"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Use the “New Slide” button under the “Home” Tab to choose a preset slide type.</a:t>
            </a:r>
          </a:p>
          <a:p>
            <a:pPr marL="742950"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Customize the text box size, font size, type, and </a:t>
            </a:r>
            <a:r>
              <a:rPr lang="en-US" dirty="0" err="1"/>
              <a:t>colour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A467A-2729-441A-879B-403ABC9C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659711"/>
            <a:ext cx="4663440" cy="2635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6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DC981F56-2011-44E7-A3AA-EC814D6B9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258608"/>
              </p:ext>
            </p:extLst>
          </p:nvPr>
        </p:nvGraphicFramePr>
        <p:xfrm>
          <a:off x="1161669" y="1587500"/>
          <a:ext cx="10058400" cy="462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E27FA9-1325-4ACA-952D-4AB8C144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4906"/>
          </a:xfrm>
        </p:spPr>
        <p:txBody>
          <a:bodyPr/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Adding Media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25E37-A35F-4F71-8A2C-1935FD1E4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663" y="4193049"/>
            <a:ext cx="6716275" cy="16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7FA9-1325-4ACA-952D-4AB8C144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Finishing with Animation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87BD2-2E51-4194-968F-EDA5A2C9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5132746"/>
            <a:ext cx="9020175" cy="1123950"/>
          </a:xfrm>
          <a:prstGeom prst="rect">
            <a:avLst/>
          </a:prstGeom>
        </p:spPr>
      </p:pic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063D9475-0E23-448B-A11E-3CCD207AD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164278"/>
              </p:ext>
            </p:extLst>
          </p:nvPr>
        </p:nvGraphicFramePr>
        <p:xfrm>
          <a:off x="777451" y="1725254"/>
          <a:ext cx="100584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39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Underwater view of a floating iceberg">
            <a:extLst>
              <a:ext uri="{FF2B5EF4-FFF2-40B4-BE49-F238E27FC236}">
                <a16:creationId xmlns:a16="http://schemas.microsoft.com/office/drawing/2014/main" id="{A3C8C8F9-8DEE-4F7D-A3E2-7127A70814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35" r="963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17C9F8-91F1-49FB-B022-28C443C5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0" kern="1200" cap="none" spc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n-ea"/>
                <a:cs typeface="+mn-cs"/>
              </a:rPr>
              <a:t>Conclusion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50D6F-53AF-4E39-AB7C-D2D2F0A69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PowerPoint is a </a:t>
            </a:r>
            <a:r>
              <a:rPr lang="en-US" b="1" dirty="0"/>
              <a:t>Visual Learning Tool</a:t>
            </a:r>
          </a:p>
          <a:p>
            <a:r>
              <a:rPr lang="en-US" dirty="0"/>
              <a:t>Presentations include </a:t>
            </a:r>
            <a:r>
              <a:rPr lang="en-US" b="1" dirty="0"/>
              <a:t>Text</a:t>
            </a:r>
            <a:r>
              <a:rPr lang="en-US" dirty="0"/>
              <a:t> and </a:t>
            </a:r>
            <a:r>
              <a:rPr lang="en-US" b="1" dirty="0"/>
              <a:t>Graphics</a:t>
            </a:r>
          </a:p>
          <a:p>
            <a:r>
              <a:rPr lang="en-US" dirty="0"/>
              <a:t>PowerPoint software has many elements lurking beneath the surface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5003A-4252-41E7-AAB1-68D892A66AF8}"/>
              </a:ext>
            </a:extLst>
          </p:cNvPr>
          <p:cNvSpPr txBox="1"/>
          <p:nvPr/>
        </p:nvSpPr>
        <p:spPr>
          <a:xfrm>
            <a:off x="4076699" y="1241846"/>
            <a:ext cx="28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we know about PowerPoint 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239F0-030F-4F6B-9EDD-8D33A59D7971}"/>
              </a:ext>
            </a:extLst>
          </p:cNvPr>
          <p:cNvSpPr txBox="1"/>
          <p:nvPr/>
        </p:nvSpPr>
        <p:spPr>
          <a:xfrm>
            <a:off x="4447562" y="3630944"/>
            <a:ext cx="283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still left to learn.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1A17DA5-E4C6-493F-A3D9-1C780C30179E}"/>
              </a:ext>
            </a:extLst>
          </p:cNvPr>
          <p:cNvSpPr/>
          <p:nvPr/>
        </p:nvSpPr>
        <p:spPr>
          <a:xfrm flipH="1">
            <a:off x="3513499" y="3630944"/>
            <a:ext cx="857250" cy="3693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242C753-17F8-428E-9457-B68845E6B8DF}"/>
              </a:ext>
            </a:extLst>
          </p:cNvPr>
          <p:cNvSpPr/>
          <p:nvPr/>
        </p:nvSpPr>
        <p:spPr>
          <a:xfrm flipH="1">
            <a:off x="3219449" y="1380346"/>
            <a:ext cx="857250" cy="3693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16c05727-aa75-4e4a-9b5f-8a80a1165891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{E8484CEA-38C0-41B8-92F3-45513ACA345E}tf78438558_win32</Template>
  <TotalTime>162</TotalTime>
  <Words>320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SavonVTI</vt:lpstr>
      <vt:lpstr>How to make a PowerPoint</vt:lpstr>
      <vt:lpstr>Table of Contents</vt:lpstr>
      <vt:lpstr>PowerPoint Presentation</vt:lpstr>
      <vt:lpstr>Choosing Your Design - continued</vt:lpstr>
      <vt:lpstr>Adding Media</vt:lpstr>
      <vt:lpstr>Finishing with Animation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powerpoint</dc:title>
  <dc:creator>Christopher Janzen</dc:creator>
  <cp:lastModifiedBy>Christopher Janzen</cp:lastModifiedBy>
  <cp:revision>14</cp:revision>
  <dcterms:created xsi:type="dcterms:W3CDTF">2021-12-02T22:10:41Z</dcterms:created>
  <dcterms:modified xsi:type="dcterms:W3CDTF">2024-09-22T22:40:31Z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