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7" r:id="rId9"/>
    <p:sldId id="262" r:id="rId10"/>
    <p:sldId id="268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2047E2-9FF7-5C71-33B4-87FC3D640478}" v="4" dt="2026-10-19T23:28:37.5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2" d="100"/>
          <a:sy n="72" d="100"/>
        </p:scale>
        <p:origin x="25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6A4157-DB6F-4CFB-94B3-34445E3B8D3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39969766-A82E-4FB9-88FA-72980FED734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Identify primary and secondary sources</a:t>
          </a:r>
        </a:p>
      </dgm:t>
    </dgm:pt>
    <dgm:pt modelId="{51574EB6-C480-4963-87C1-B079E6518CAC}" type="parTrans" cxnId="{10D2CCD3-A0CA-4CED-A50B-163237313453}">
      <dgm:prSet/>
      <dgm:spPr/>
      <dgm:t>
        <a:bodyPr/>
        <a:lstStyle/>
        <a:p>
          <a:endParaRPr lang="en-US"/>
        </a:p>
      </dgm:t>
    </dgm:pt>
    <dgm:pt modelId="{4858AE1B-7E32-4DBD-A7F7-75238736E795}" type="sibTrans" cxnId="{10D2CCD3-A0CA-4CED-A50B-163237313453}">
      <dgm:prSet/>
      <dgm:spPr/>
      <dgm:t>
        <a:bodyPr/>
        <a:lstStyle/>
        <a:p>
          <a:endParaRPr lang="en-US"/>
        </a:p>
      </dgm:t>
    </dgm:pt>
    <dgm:pt modelId="{0C1712ED-0DC8-4BCE-84EA-C625595FBB4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Find sources for Imperialism on Trial</a:t>
          </a:r>
        </a:p>
      </dgm:t>
    </dgm:pt>
    <dgm:pt modelId="{08ED5259-D796-428A-A846-85DA2F613A40}" type="parTrans" cxnId="{9AF33BFD-DAE7-47B1-B1FC-FA5263D48166}">
      <dgm:prSet/>
      <dgm:spPr/>
      <dgm:t>
        <a:bodyPr/>
        <a:lstStyle/>
        <a:p>
          <a:endParaRPr lang="en-US"/>
        </a:p>
      </dgm:t>
    </dgm:pt>
    <dgm:pt modelId="{1D630B04-4A83-4720-8985-891D283021C2}" type="sibTrans" cxnId="{9AF33BFD-DAE7-47B1-B1FC-FA5263D48166}">
      <dgm:prSet/>
      <dgm:spPr/>
      <dgm:t>
        <a:bodyPr/>
        <a:lstStyle/>
        <a:p>
          <a:endParaRPr lang="en-US"/>
        </a:p>
      </dgm:t>
    </dgm:pt>
    <dgm:pt modelId="{827FEEAE-7BC6-4AA3-944A-9F71AAFC902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Evaluate source quality</a:t>
          </a:r>
        </a:p>
      </dgm:t>
    </dgm:pt>
    <dgm:pt modelId="{E63DD35E-0EF2-42D6-9B0F-346106D23DD0}" type="parTrans" cxnId="{90A8B702-436E-45F4-8D79-CF6AEEE4EB87}">
      <dgm:prSet/>
      <dgm:spPr/>
      <dgm:t>
        <a:bodyPr/>
        <a:lstStyle/>
        <a:p>
          <a:endParaRPr lang="en-US"/>
        </a:p>
      </dgm:t>
    </dgm:pt>
    <dgm:pt modelId="{10F4BB88-A1EC-42E2-BC06-6687E4773774}" type="sibTrans" cxnId="{90A8B702-436E-45F4-8D79-CF6AEEE4EB87}">
      <dgm:prSet/>
      <dgm:spPr/>
      <dgm:t>
        <a:bodyPr/>
        <a:lstStyle/>
        <a:p>
          <a:endParaRPr lang="en-US"/>
        </a:p>
      </dgm:t>
    </dgm:pt>
    <dgm:pt modelId="{905B04F7-1A93-4AEA-96B9-D0A04BCA5916}" type="pres">
      <dgm:prSet presAssocID="{1F6A4157-DB6F-4CFB-94B3-34445E3B8D33}" presName="root" presStyleCnt="0">
        <dgm:presLayoutVars>
          <dgm:dir/>
          <dgm:resizeHandles val="exact"/>
        </dgm:presLayoutVars>
      </dgm:prSet>
      <dgm:spPr/>
    </dgm:pt>
    <dgm:pt modelId="{4DBF9BFE-D116-471C-A8CA-2ABFCD0550E1}" type="pres">
      <dgm:prSet presAssocID="{39969766-A82E-4FB9-88FA-72980FED7346}" presName="compNode" presStyleCnt="0"/>
      <dgm:spPr/>
    </dgm:pt>
    <dgm:pt modelId="{B4E6A52A-BBA3-40F7-B2F1-B1719C23F965}" type="pres">
      <dgm:prSet presAssocID="{39969766-A82E-4FB9-88FA-72980FED7346}" presName="bgRect" presStyleLbl="bgShp" presStyleIdx="0" presStyleCnt="3"/>
      <dgm:spPr/>
    </dgm:pt>
    <dgm:pt modelId="{AC11EFA9-69D3-44AF-9D8A-0F550CB00AF6}" type="pres">
      <dgm:prSet presAssocID="{39969766-A82E-4FB9-88FA-72980FED7346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894DA4E4-5E00-4E2D-BA32-8962CEC463F5}" type="pres">
      <dgm:prSet presAssocID="{39969766-A82E-4FB9-88FA-72980FED7346}" presName="spaceRect" presStyleCnt="0"/>
      <dgm:spPr/>
    </dgm:pt>
    <dgm:pt modelId="{5E93153F-3974-4AB1-BC23-7A763075DDEC}" type="pres">
      <dgm:prSet presAssocID="{39969766-A82E-4FB9-88FA-72980FED7346}" presName="parTx" presStyleLbl="revTx" presStyleIdx="0" presStyleCnt="3">
        <dgm:presLayoutVars>
          <dgm:chMax val="0"/>
          <dgm:chPref val="0"/>
        </dgm:presLayoutVars>
      </dgm:prSet>
      <dgm:spPr/>
    </dgm:pt>
    <dgm:pt modelId="{C5ED954B-83B6-499A-A6C7-36E284809D5F}" type="pres">
      <dgm:prSet presAssocID="{4858AE1B-7E32-4DBD-A7F7-75238736E795}" presName="sibTrans" presStyleCnt="0"/>
      <dgm:spPr/>
    </dgm:pt>
    <dgm:pt modelId="{9C3C62B0-324E-44E7-BFD8-E71446961B40}" type="pres">
      <dgm:prSet presAssocID="{0C1712ED-0DC8-4BCE-84EA-C625595FBB47}" presName="compNode" presStyleCnt="0"/>
      <dgm:spPr/>
    </dgm:pt>
    <dgm:pt modelId="{C9409DD1-E500-45B4-A187-59C873CC124E}" type="pres">
      <dgm:prSet presAssocID="{0C1712ED-0DC8-4BCE-84EA-C625595FBB47}" presName="bgRect" presStyleLbl="bgShp" presStyleIdx="1" presStyleCnt="3"/>
      <dgm:spPr/>
    </dgm:pt>
    <dgm:pt modelId="{D1D7638D-5DB1-4C76-BC5B-1D687909FA73}" type="pres">
      <dgm:prSet presAssocID="{0C1712ED-0DC8-4BCE-84EA-C625595FBB47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arth Globe Americas"/>
        </a:ext>
      </dgm:extLst>
    </dgm:pt>
    <dgm:pt modelId="{DE26F537-EF47-4049-911C-5F17D743EB97}" type="pres">
      <dgm:prSet presAssocID="{0C1712ED-0DC8-4BCE-84EA-C625595FBB47}" presName="spaceRect" presStyleCnt="0"/>
      <dgm:spPr/>
    </dgm:pt>
    <dgm:pt modelId="{F16FABED-9C7B-436F-81B3-EB890FEC7C2E}" type="pres">
      <dgm:prSet presAssocID="{0C1712ED-0DC8-4BCE-84EA-C625595FBB47}" presName="parTx" presStyleLbl="revTx" presStyleIdx="1" presStyleCnt="3">
        <dgm:presLayoutVars>
          <dgm:chMax val="0"/>
          <dgm:chPref val="0"/>
        </dgm:presLayoutVars>
      </dgm:prSet>
      <dgm:spPr/>
    </dgm:pt>
    <dgm:pt modelId="{92D1BC23-AE61-4C37-99F6-9DDD084CBFE6}" type="pres">
      <dgm:prSet presAssocID="{1D630B04-4A83-4720-8985-891D283021C2}" presName="sibTrans" presStyleCnt="0"/>
      <dgm:spPr/>
    </dgm:pt>
    <dgm:pt modelId="{BEC2FEB8-D278-4848-94E9-ED1644E9480F}" type="pres">
      <dgm:prSet presAssocID="{827FEEAE-7BC6-4AA3-944A-9F71AAFC9027}" presName="compNode" presStyleCnt="0"/>
      <dgm:spPr/>
    </dgm:pt>
    <dgm:pt modelId="{731325FC-3FA7-4151-A6B5-F2BC2F6F64FE}" type="pres">
      <dgm:prSet presAssocID="{827FEEAE-7BC6-4AA3-944A-9F71AAFC9027}" presName="bgRect" presStyleLbl="bgShp" presStyleIdx="2" presStyleCnt="3"/>
      <dgm:spPr/>
    </dgm:pt>
    <dgm:pt modelId="{FDD7B47F-4A7B-4BEF-9DD8-16988EF5D70A}" type="pres">
      <dgm:prSet presAssocID="{827FEEAE-7BC6-4AA3-944A-9F71AAFC9027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2ACAAF27-EAB1-4E7C-B897-1F3DA143C498}" type="pres">
      <dgm:prSet presAssocID="{827FEEAE-7BC6-4AA3-944A-9F71AAFC9027}" presName="spaceRect" presStyleCnt="0"/>
      <dgm:spPr/>
    </dgm:pt>
    <dgm:pt modelId="{153C0AEE-7C9D-4E83-9E80-95AA7FFF8DF2}" type="pres">
      <dgm:prSet presAssocID="{827FEEAE-7BC6-4AA3-944A-9F71AAFC9027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90A8B702-436E-45F4-8D79-CF6AEEE4EB87}" srcId="{1F6A4157-DB6F-4CFB-94B3-34445E3B8D33}" destId="{827FEEAE-7BC6-4AA3-944A-9F71AAFC9027}" srcOrd="2" destOrd="0" parTransId="{E63DD35E-0EF2-42D6-9B0F-346106D23DD0}" sibTransId="{10F4BB88-A1EC-42E2-BC06-6687E4773774}"/>
    <dgm:cxn modelId="{D10B4750-412C-4413-9E62-40DF0A724A71}" type="presOf" srcId="{1F6A4157-DB6F-4CFB-94B3-34445E3B8D33}" destId="{905B04F7-1A93-4AEA-96B9-D0A04BCA5916}" srcOrd="0" destOrd="0" presId="urn:microsoft.com/office/officeart/2018/2/layout/IconVerticalSolidList"/>
    <dgm:cxn modelId="{114E1692-DCE0-4ADD-90FF-03D7501D25AC}" type="presOf" srcId="{39969766-A82E-4FB9-88FA-72980FED7346}" destId="{5E93153F-3974-4AB1-BC23-7A763075DDEC}" srcOrd="0" destOrd="0" presId="urn:microsoft.com/office/officeart/2018/2/layout/IconVerticalSolidList"/>
    <dgm:cxn modelId="{F63A85A4-C1C6-4B30-BE8B-5E2E183550F3}" type="presOf" srcId="{827FEEAE-7BC6-4AA3-944A-9F71AAFC9027}" destId="{153C0AEE-7C9D-4E83-9E80-95AA7FFF8DF2}" srcOrd="0" destOrd="0" presId="urn:microsoft.com/office/officeart/2018/2/layout/IconVerticalSolidList"/>
    <dgm:cxn modelId="{10D2CCD3-A0CA-4CED-A50B-163237313453}" srcId="{1F6A4157-DB6F-4CFB-94B3-34445E3B8D33}" destId="{39969766-A82E-4FB9-88FA-72980FED7346}" srcOrd="0" destOrd="0" parTransId="{51574EB6-C480-4963-87C1-B079E6518CAC}" sibTransId="{4858AE1B-7E32-4DBD-A7F7-75238736E795}"/>
    <dgm:cxn modelId="{2B6D32F8-4394-4703-A9C4-E99E21F39190}" type="presOf" srcId="{0C1712ED-0DC8-4BCE-84EA-C625595FBB47}" destId="{F16FABED-9C7B-436F-81B3-EB890FEC7C2E}" srcOrd="0" destOrd="0" presId="urn:microsoft.com/office/officeart/2018/2/layout/IconVerticalSolidList"/>
    <dgm:cxn modelId="{9AF33BFD-DAE7-47B1-B1FC-FA5263D48166}" srcId="{1F6A4157-DB6F-4CFB-94B3-34445E3B8D33}" destId="{0C1712ED-0DC8-4BCE-84EA-C625595FBB47}" srcOrd="1" destOrd="0" parTransId="{08ED5259-D796-428A-A846-85DA2F613A40}" sibTransId="{1D630B04-4A83-4720-8985-891D283021C2}"/>
    <dgm:cxn modelId="{0F75445B-7A96-42E4-BB5F-56F850544073}" type="presParOf" srcId="{905B04F7-1A93-4AEA-96B9-D0A04BCA5916}" destId="{4DBF9BFE-D116-471C-A8CA-2ABFCD0550E1}" srcOrd="0" destOrd="0" presId="urn:microsoft.com/office/officeart/2018/2/layout/IconVerticalSolidList"/>
    <dgm:cxn modelId="{CD3EAAF7-5A01-4930-B9B2-9615541510F2}" type="presParOf" srcId="{4DBF9BFE-D116-471C-A8CA-2ABFCD0550E1}" destId="{B4E6A52A-BBA3-40F7-B2F1-B1719C23F965}" srcOrd="0" destOrd="0" presId="urn:microsoft.com/office/officeart/2018/2/layout/IconVerticalSolidList"/>
    <dgm:cxn modelId="{98635B2B-0F77-47A0-9A7F-89642A8BF82F}" type="presParOf" srcId="{4DBF9BFE-D116-471C-A8CA-2ABFCD0550E1}" destId="{AC11EFA9-69D3-44AF-9D8A-0F550CB00AF6}" srcOrd="1" destOrd="0" presId="urn:microsoft.com/office/officeart/2018/2/layout/IconVerticalSolidList"/>
    <dgm:cxn modelId="{6F92D37E-AC3C-4EA2-AF63-935DE7217B66}" type="presParOf" srcId="{4DBF9BFE-D116-471C-A8CA-2ABFCD0550E1}" destId="{894DA4E4-5E00-4E2D-BA32-8962CEC463F5}" srcOrd="2" destOrd="0" presId="urn:microsoft.com/office/officeart/2018/2/layout/IconVerticalSolidList"/>
    <dgm:cxn modelId="{FD2EA6B0-9BE1-42A1-93E7-762BE47EDF57}" type="presParOf" srcId="{4DBF9BFE-D116-471C-A8CA-2ABFCD0550E1}" destId="{5E93153F-3974-4AB1-BC23-7A763075DDEC}" srcOrd="3" destOrd="0" presId="urn:microsoft.com/office/officeart/2018/2/layout/IconVerticalSolidList"/>
    <dgm:cxn modelId="{7951F97B-C6AF-4AF6-A599-E161AA5142C2}" type="presParOf" srcId="{905B04F7-1A93-4AEA-96B9-D0A04BCA5916}" destId="{C5ED954B-83B6-499A-A6C7-36E284809D5F}" srcOrd="1" destOrd="0" presId="urn:microsoft.com/office/officeart/2018/2/layout/IconVerticalSolidList"/>
    <dgm:cxn modelId="{D80E8206-D217-4ACC-BF62-52A9606C5F4F}" type="presParOf" srcId="{905B04F7-1A93-4AEA-96B9-D0A04BCA5916}" destId="{9C3C62B0-324E-44E7-BFD8-E71446961B40}" srcOrd="2" destOrd="0" presId="urn:microsoft.com/office/officeart/2018/2/layout/IconVerticalSolidList"/>
    <dgm:cxn modelId="{B5211BD5-345D-40B4-9C3B-0C6487DAA9AE}" type="presParOf" srcId="{9C3C62B0-324E-44E7-BFD8-E71446961B40}" destId="{C9409DD1-E500-45B4-A187-59C873CC124E}" srcOrd="0" destOrd="0" presId="urn:microsoft.com/office/officeart/2018/2/layout/IconVerticalSolidList"/>
    <dgm:cxn modelId="{65F905C1-1C8E-4A0A-BA78-C72EB16540ED}" type="presParOf" srcId="{9C3C62B0-324E-44E7-BFD8-E71446961B40}" destId="{D1D7638D-5DB1-4C76-BC5B-1D687909FA73}" srcOrd="1" destOrd="0" presId="urn:microsoft.com/office/officeart/2018/2/layout/IconVerticalSolidList"/>
    <dgm:cxn modelId="{A94DD376-4A28-45BA-93B8-D0F283A2B100}" type="presParOf" srcId="{9C3C62B0-324E-44E7-BFD8-E71446961B40}" destId="{DE26F537-EF47-4049-911C-5F17D743EB97}" srcOrd="2" destOrd="0" presId="urn:microsoft.com/office/officeart/2018/2/layout/IconVerticalSolidList"/>
    <dgm:cxn modelId="{824A15D4-766B-4123-87EE-683D966FED32}" type="presParOf" srcId="{9C3C62B0-324E-44E7-BFD8-E71446961B40}" destId="{F16FABED-9C7B-436F-81B3-EB890FEC7C2E}" srcOrd="3" destOrd="0" presId="urn:microsoft.com/office/officeart/2018/2/layout/IconVerticalSolidList"/>
    <dgm:cxn modelId="{1309CE58-1E4F-4046-8B6A-689C3B11A842}" type="presParOf" srcId="{905B04F7-1A93-4AEA-96B9-D0A04BCA5916}" destId="{92D1BC23-AE61-4C37-99F6-9DDD084CBFE6}" srcOrd="3" destOrd="0" presId="urn:microsoft.com/office/officeart/2018/2/layout/IconVerticalSolidList"/>
    <dgm:cxn modelId="{CCCAA21B-F3E8-4F51-A27F-D4C87D64262D}" type="presParOf" srcId="{905B04F7-1A93-4AEA-96B9-D0A04BCA5916}" destId="{BEC2FEB8-D278-4848-94E9-ED1644E9480F}" srcOrd="4" destOrd="0" presId="urn:microsoft.com/office/officeart/2018/2/layout/IconVerticalSolidList"/>
    <dgm:cxn modelId="{6A873C19-A46D-4DCD-88E5-D9114FFA12CD}" type="presParOf" srcId="{BEC2FEB8-D278-4848-94E9-ED1644E9480F}" destId="{731325FC-3FA7-4151-A6B5-F2BC2F6F64FE}" srcOrd="0" destOrd="0" presId="urn:microsoft.com/office/officeart/2018/2/layout/IconVerticalSolidList"/>
    <dgm:cxn modelId="{1BCA2FFB-3D0F-4041-A3EA-C75E1EF99760}" type="presParOf" srcId="{BEC2FEB8-D278-4848-94E9-ED1644E9480F}" destId="{FDD7B47F-4A7B-4BEF-9DD8-16988EF5D70A}" srcOrd="1" destOrd="0" presId="urn:microsoft.com/office/officeart/2018/2/layout/IconVerticalSolidList"/>
    <dgm:cxn modelId="{92E3A0BC-6C9C-4585-9600-13A81A6B92AE}" type="presParOf" srcId="{BEC2FEB8-D278-4848-94E9-ED1644E9480F}" destId="{2ACAAF27-EAB1-4E7C-B897-1F3DA143C498}" srcOrd="2" destOrd="0" presId="urn:microsoft.com/office/officeart/2018/2/layout/IconVerticalSolidList"/>
    <dgm:cxn modelId="{F2F0F2ED-25E8-4965-AB31-9F15D0BFD703}" type="presParOf" srcId="{BEC2FEB8-D278-4848-94E9-ED1644E9480F}" destId="{153C0AEE-7C9D-4E83-9E80-95AA7FFF8DF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E6A52A-BBA3-40F7-B2F1-B1719C23F965}">
      <dsp:nvSpPr>
        <dsp:cNvPr id="0" name=""/>
        <dsp:cNvSpPr/>
      </dsp:nvSpPr>
      <dsp:spPr>
        <a:xfrm>
          <a:off x="0" y="717"/>
          <a:ext cx="6301601" cy="16792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11EFA9-69D3-44AF-9D8A-0F550CB00AF6}">
      <dsp:nvSpPr>
        <dsp:cNvPr id="0" name=""/>
        <dsp:cNvSpPr/>
      </dsp:nvSpPr>
      <dsp:spPr>
        <a:xfrm>
          <a:off x="507973" y="378548"/>
          <a:ext cx="923587" cy="9235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93153F-3974-4AB1-BC23-7A763075DDEC}">
      <dsp:nvSpPr>
        <dsp:cNvPr id="0" name=""/>
        <dsp:cNvSpPr/>
      </dsp:nvSpPr>
      <dsp:spPr>
        <a:xfrm>
          <a:off x="1939533" y="717"/>
          <a:ext cx="4362067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Identify primary and secondary sources</a:t>
          </a:r>
        </a:p>
      </dsp:txBody>
      <dsp:txXfrm>
        <a:off x="1939533" y="717"/>
        <a:ext cx="4362067" cy="1679249"/>
      </dsp:txXfrm>
    </dsp:sp>
    <dsp:sp modelId="{C9409DD1-E500-45B4-A187-59C873CC124E}">
      <dsp:nvSpPr>
        <dsp:cNvPr id="0" name=""/>
        <dsp:cNvSpPr/>
      </dsp:nvSpPr>
      <dsp:spPr>
        <a:xfrm>
          <a:off x="0" y="2099779"/>
          <a:ext cx="6301601" cy="16792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D7638D-5DB1-4C76-BC5B-1D687909FA73}">
      <dsp:nvSpPr>
        <dsp:cNvPr id="0" name=""/>
        <dsp:cNvSpPr/>
      </dsp:nvSpPr>
      <dsp:spPr>
        <a:xfrm>
          <a:off x="507973" y="2477610"/>
          <a:ext cx="923587" cy="9235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6FABED-9C7B-436F-81B3-EB890FEC7C2E}">
      <dsp:nvSpPr>
        <dsp:cNvPr id="0" name=""/>
        <dsp:cNvSpPr/>
      </dsp:nvSpPr>
      <dsp:spPr>
        <a:xfrm>
          <a:off x="1939533" y="2099779"/>
          <a:ext cx="4362067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Find sources for Imperialism on Trial</a:t>
          </a:r>
        </a:p>
      </dsp:txBody>
      <dsp:txXfrm>
        <a:off x="1939533" y="2099779"/>
        <a:ext cx="4362067" cy="1679249"/>
      </dsp:txXfrm>
    </dsp:sp>
    <dsp:sp modelId="{731325FC-3FA7-4151-A6B5-F2BC2F6F64FE}">
      <dsp:nvSpPr>
        <dsp:cNvPr id="0" name=""/>
        <dsp:cNvSpPr/>
      </dsp:nvSpPr>
      <dsp:spPr>
        <a:xfrm>
          <a:off x="0" y="4198841"/>
          <a:ext cx="6301601" cy="16792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D7B47F-4A7B-4BEF-9DD8-16988EF5D70A}">
      <dsp:nvSpPr>
        <dsp:cNvPr id="0" name=""/>
        <dsp:cNvSpPr/>
      </dsp:nvSpPr>
      <dsp:spPr>
        <a:xfrm>
          <a:off x="507973" y="4576672"/>
          <a:ext cx="923587" cy="9235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3C0AEE-7C9D-4E83-9E80-95AA7FFF8DF2}">
      <dsp:nvSpPr>
        <dsp:cNvPr id="0" name=""/>
        <dsp:cNvSpPr/>
      </dsp:nvSpPr>
      <dsp:spPr>
        <a:xfrm>
          <a:off x="1939533" y="4198841"/>
          <a:ext cx="4362067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Evaluate source quality</a:t>
          </a:r>
        </a:p>
      </dsp:txBody>
      <dsp:txXfrm>
        <a:off x="1939533" y="4198841"/>
        <a:ext cx="4362067" cy="16792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5E62178-5DE6-44C8-AE62-8B9F37AC0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38200" y="1174819"/>
            <a:ext cx="4375151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016" b="1">
                <a:solidFill>
                  <a:srgbClr val="FFFFFF"/>
                </a:solidFill>
              </a:defRPr>
            </a:pPr>
            <a:r>
              <a:rPr lang="en-US" sz="67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Primary vs. Secondary 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4414180"/>
            <a:ext cx="4377793" cy="15945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Bef>
                <a:spcPts val="1000"/>
              </a:spcBef>
              <a:defRPr>
                <a:solidFill>
                  <a:srgbClr val="FFFFFF"/>
                </a:solidFill>
              </a:defRPr>
            </a:pPr>
            <a:r>
              <a:rPr lang="en-US" sz="24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Use Sources Like a Historian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29863D6-0FE2-4F80-9C72-1419BDEB4E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32356" y="0"/>
            <a:ext cx="6559644" cy="6858000"/>
            <a:chOff x="5632356" y="0"/>
            <a:chExt cx="6559644" cy="6858000"/>
          </a:xfrm>
          <a:effectLst>
            <a:outerShdw blurRad="381000" dist="152400" dir="10800000" algn="ctr" rotWithShape="0">
              <a:srgbClr val="000000">
                <a:alpha val="10000"/>
              </a:srgbClr>
            </a:outerShdw>
          </a:effectLst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98A8C22-8BEC-4F48-B82B-CFDD28BADB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682343" y="2"/>
              <a:ext cx="6509657" cy="6857998"/>
              <a:chOff x="5682343" y="2"/>
              <a:chExt cx="6509657" cy="6857998"/>
            </a:xfrm>
          </p:grpSpPr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1A47FBCF-E1ED-4915-8EAD-C0BE506D1C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5682343" y="2"/>
                <a:ext cx="6509657" cy="6857998"/>
              </a:xfrm>
              <a:custGeom>
                <a:avLst/>
                <a:gdLst>
                  <a:gd name="connsiteX0" fmla="*/ 5757500 w 6509657"/>
                  <a:gd name="connsiteY0" fmla="*/ 6118149 h 6857998"/>
                  <a:gd name="connsiteX1" fmla="*/ 5778719 w 6509657"/>
                  <a:gd name="connsiteY1" fmla="*/ 6133723 h 6857998"/>
                  <a:gd name="connsiteX2" fmla="*/ 5794879 w 6509657"/>
                  <a:gd name="connsiteY2" fmla="*/ 6149380 h 6857998"/>
                  <a:gd name="connsiteX3" fmla="*/ 5800355 w 6509657"/>
                  <a:gd name="connsiteY3" fmla="*/ 6166562 h 6857998"/>
                  <a:gd name="connsiteX4" fmla="*/ 5794879 w 6509657"/>
                  <a:gd name="connsiteY4" fmla="*/ 6149379 h 6857998"/>
                  <a:gd name="connsiteX5" fmla="*/ 5778719 w 6509657"/>
                  <a:gd name="connsiteY5" fmla="*/ 6133722 h 6857998"/>
                  <a:gd name="connsiteX6" fmla="*/ 5757500 w 6509657"/>
                  <a:gd name="connsiteY6" fmla="*/ 6118149 h 6857998"/>
                  <a:gd name="connsiteX7" fmla="*/ 5665657 w 6509657"/>
                  <a:gd name="connsiteY7" fmla="*/ 4941372 h 6857998"/>
                  <a:gd name="connsiteX8" fmla="*/ 5668987 w 6509657"/>
                  <a:gd name="connsiteY8" fmla="*/ 4950869 h 6857998"/>
                  <a:gd name="connsiteX9" fmla="*/ 5678672 w 6509657"/>
                  <a:gd name="connsiteY9" fmla="*/ 4991382 h 6857998"/>
                  <a:gd name="connsiteX10" fmla="*/ 5668987 w 6509657"/>
                  <a:gd name="connsiteY10" fmla="*/ 4950868 h 6857998"/>
                  <a:gd name="connsiteX11" fmla="*/ 5669596 w 6509657"/>
                  <a:gd name="connsiteY11" fmla="*/ 4749807 h 6857998"/>
                  <a:gd name="connsiteX12" fmla="*/ 5654889 w 6509657"/>
                  <a:gd name="connsiteY12" fmla="*/ 4799797 h 6857998"/>
                  <a:gd name="connsiteX13" fmla="*/ 5669596 w 6509657"/>
                  <a:gd name="connsiteY13" fmla="*/ 4749807 h 6857998"/>
                  <a:gd name="connsiteX14" fmla="*/ 5687394 w 6509657"/>
                  <a:gd name="connsiteY14" fmla="*/ 4543185 h 6857998"/>
                  <a:gd name="connsiteX15" fmla="*/ 5692800 w 6509657"/>
                  <a:gd name="connsiteY15" fmla="*/ 4557092 h 6857998"/>
                  <a:gd name="connsiteX16" fmla="*/ 5719165 w 6509657"/>
                  <a:gd name="connsiteY16" fmla="*/ 4602021 h 6857998"/>
                  <a:gd name="connsiteX17" fmla="*/ 5692800 w 6509657"/>
                  <a:gd name="connsiteY17" fmla="*/ 4557091 h 6857998"/>
                  <a:gd name="connsiteX18" fmla="*/ 6153612 w 6509657"/>
                  <a:gd name="connsiteY18" fmla="*/ 2819253 h 6857998"/>
                  <a:gd name="connsiteX19" fmla="*/ 6165256 w 6509657"/>
                  <a:gd name="connsiteY19" fmla="*/ 2827484 h 6857998"/>
                  <a:gd name="connsiteX20" fmla="*/ 6165258 w 6509657"/>
                  <a:gd name="connsiteY20" fmla="*/ 2827486 h 6857998"/>
                  <a:gd name="connsiteX21" fmla="*/ 6193761 w 6509657"/>
                  <a:gd name="connsiteY21" fmla="*/ 2861156 h 6857998"/>
                  <a:gd name="connsiteX22" fmla="*/ 6184107 w 6509657"/>
                  <a:gd name="connsiteY22" fmla="*/ 2842392 h 6857998"/>
                  <a:gd name="connsiteX23" fmla="*/ 6165258 w 6509657"/>
                  <a:gd name="connsiteY23" fmla="*/ 2827486 h 6857998"/>
                  <a:gd name="connsiteX24" fmla="*/ 6165256 w 6509657"/>
                  <a:gd name="connsiteY24" fmla="*/ 2827483 h 6857998"/>
                  <a:gd name="connsiteX25" fmla="*/ 6083958 w 6509657"/>
                  <a:gd name="connsiteY25" fmla="*/ 1974015 h 6857998"/>
                  <a:gd name="connsiteX26" fmla="*/ 6077444 w 6509657"/>
                  <a:gd name="connsiteY26" fmla="*/ 1999763 h 6857998"/>
                  <a:gd name="connsiteX27" fmla="*/ 6059716 w 6509657"/>
                  <a:gd name="connsiteY27" fmla="*/ 2023547 h 6857998"/>
                  <a:gd name="connsiteX28" fmla="*/ 6083958 w 6509657"/>
                  <a:gd name="connsiteY28" fmla="*/ 1974015 h 6857998"/>
                  <a:gd name="connsiteX29" fmla="*/ 6066764 w 6509657"/>
                  <a:gd name="connsiteY29" fmla="*/ 1768838 h 6857998"/>
                  <a:gd name="connsiteX30" fmla="*/ 6058162 w 6509657"/>
                  <a:gd name="connsiteY30" fmla="*/ 1785412 h 6857998"/>
                  <a:gd name="connsiteX31" fmla="*/ 6057382 w 6509657"/>
                  <a:gd name="connsiteY31" fmla="*/ 1801558 h 6857998"/>
                  <a:gd name="connsiteX32" fmla="*/ 6066764 w 6509657"/>
                  <a:gd name="connsiteY32" fmla="*/ 1768838 h 6857998"/>
                  <a:gd name="connsiteX33" fmla="*/ 6176353 w 6509657"/>
                  <a:gd name="connsiteY33" fmla="*/ 520953 h 6857998"/>
                  <a:gd name="connsiteX34" fmla="*/ 6169625 w 6509657"/>
                  <a:gd name="connsiteY34" fmla="*/ 549926 h 6857998"/>
                  <a:gd name="connsiteX35" fmla="*/ 6163371 w 6509657"/>
                  <a:gd name="connsiteY35" fmla="*/ 566616 h 6857998"/>
                  <a:gd name="connsiteX36" fmla="*/ 6157421 w 6509657"/>
                  <a:gd name="connsiteY36" fmla="*/ 581804 h 6857998"/>
                  <a:gd name="connsiteX37" fmla="*/ 6157002 w 6509657"/>
                  <a:gd name="connsiteY37" fmla="*/ 583595 h 6857998"/>
                  <a:gd name="connsiteX38" fmla="*/ 6154828 w 6509657"/>
                  <a:gd name="connsiteY38" fmla="*/ 589388 h 6857998"/>
                  <a:gd name="connsiteX39" fmla="*/ 6150205 w 6509657"/>
                  <a:gd name="connsiteY39" fmla="*/ 612658 h 6857998"/>
                  <a:gd name="connsiteX40" fmla="*/ 6157002 w 6509657"/>
                  <a:gd name="connsiteY40" fmla="*/ 583595 h 6857998"/>
                  <a:gd name="connsiteX41" fmla="*/ 6163319 w 6509657"/>
                  <a:gd name="connsiteY41" fmla="*/ 566754 h 6857998"/>
                  <a:gd name="connsiteX42" fmla="*/ 6163371 w 6509657"/>
                  <a:gd name="connsiteY42" fmla="*/ 566616 h 6857998"/>
                  <a:gd name="connsiteX43" fmla="*/ 6169209 w 6509657"/>
                  <a:gd name="connsiteY43" fmla="*/ 551717 h 6857998"/>
                  <a:gd name="connsiteX44" fmla="*/ 6169625 w 6509657"/>
                  <a:gd name="connsiteY44" fmla="*/ 549926 h 6857998"/>
                  <a:gd name="connsiteX45" fmla="*/ 6171790 w 6509657"/>
                  <a:gd name="connsiteY45" fmla="*/ 544146 h 6857998"/>
                  <a:gd name="connsiteX46" fmla="*/ 6176353 w 6509657"/>
                  <a:gd name="connsiteY46" fmla="*/ 520953 h 6857998"/>
                  <a:gd name="connsiteX47" fmla="*/ 6125250 w 6509657"/>
                  <a:gd name="connsiteY47" fmla="*/ 268794 h 6857998"/>
                  <a:gd name="connsiteX48" fmla="*/ 6120374 w 6509657"/>
                  <a:gd name="connsiteY48" fmla="*/ 299164 h 6857998"/>
                  <a:gd name="connsiteX49" fmla="*/ 6121819 w 6509657"/>
                  <a:gd name="connsiteY49" fmla="*/ 328017 h 6857998"/>
                  <a:gd name="connsiteX50" fmla="*/ 0 w 6509657"/>
                  <a:gd name="connsiteY50" fmla="*/ 0 h 6857998"/>
                  <a:gd name="connsiteX51" fmla="*/ 6442666 w 6509657"/>
                  <a:gd name="connsiteY51" fmla="*/ 0 h 6857998"/>
                  <a:gd name="connsiteX52" fmla="*/ 6438451 w 6509657"/>
                  <a:gd name="connsiteY52" fmla="*/ 24480 h 6857998"/>
                  <a:gd name="connsiteX53" fmla="*/ 6426440 w 6509657"/>
                  <a:gd name="connsiteY53" fmla="*/ 47806 h 6857998"/>
                  <a:gd name="connsiteX54" fmla="*/ 6417296 w 6509657"/>
                  <a:gd name="connsiteY54" fmla="*/ 105718 h 6857998"/>
                  <a:gd name="connsiteX55" fmla="*/ 6418631 w 6509657"/>
                  <a:gd name="connsiteY55" fmla="*/ 152584 h 6857998"/>
                  <a:gd name="connsiteX56" fmla="*/ 6420344 w 6509657"/>
                  <a:gd name="connsiteY56" fmla="*/ 234883 h 6857998"/>
                  <a:gd name="connsiteX57" fmla="*/ 6424727 w 6509657"/>
                  <a:gd name="connsiteY57" fmla="*/ 261173 h 6857998"/>
                  <a:gd name="connsiteX58" fmla="*/ 6412152 w 6509657"/>
                  <a:gd name="connsiteY58" fmla="*/ 380050 h 6857998"/>
                  <a:gd name="connsiteX59" fmla="*/ 6411200 w 6509657"/>
                  <a:gd name="connsiteY59" fmla="*/ 447870 h 6857998"/>
                  <a:gd name="connsiteX60" fmla="*/ 6395577 w 6509657"/>
                  <a:gd name="connsiteY60" fmla="*/ 524262 h 6857998"/>
                  <a:gd name="connsiteX61" fmla="*/ 6396339 w 6509657"/>
                  <a:gd name="connsiteY61" fmla="*/ 546552 h 6857998"/>
                  <a:gd name="connsiteX62" fmla="*/ 6397674 w 6509657"/>
                  <a:gd name="connsiteY62" fmla="*/ 571508 h 6857998"/>
                  <a:gd name="connsiteX63" fmla="*/ 6398818 w 6509657"/>
                  <a:gd name="connsiteY63" fmla="*/ 648092 h 6857998"/>
                  <a:gd name="connsiteX64" fmla="*/ 6404531 w 6509657"/>
                  <a:gd name="connsiteY64" fmla="*/ 694576 h 6857998"/>
                  <a:gd name="connsiteX65" fmla="*/ 6401104 w 6509657"/>
                  <a:gd name="connsiteY65" fmla="*/ 783158 h 6857998"/>
                  <a:gd name="connsiteX66" fmla="*/ 6406056 w 6509657"/>
                  <a:gd name="connsiteY66" fmla="*/ 815929 h 6857998"/>
                  <a:gd name="connsiteX67" fmla="*/ 6406628 w 6509657"/>
                  <a:gd name="connsiteY67" fmla="*/ 898797 h 6857998"/>
                  <a:gd name="connsiteX68" fmla="*/ 6403770 w 6509657"/>
                  <a:gd name="connsiteY68" fmla="*/ 973095 h 6857998"/>
                  <a:gd name="connsiteX69" fmla="*/ 6405294 w 6509657"/>
                  <a:gd name="connsiteY69" fmla="*/ 1044725 h 6857998"/>
                  <a:gd name="connsiteX70" fmla="*/ 6411580 w 6509657"/>
                  <a:gd name="connsiteY70" fmla="*/ 1095972 h 6857998"/>
                  <a:gd name="connsiteX71" fmla="*/ 6415391 w 6509657"/>
                  <a:gd name="connsiteY71" fmla="*/ 1151600 h 6857998"/>
                  <a:gd name="connsiteX72" fmla="*/ 6438060 w 6509657"/>
                  <a:gd name="connsiteY72" fmla="*/ 1304955 h 6857998"/>
                  <a:gd name="connsiteX73" fmla="*/ 6432537 w 6509657"/>
                  <a:gd name="connsiteY73" fmla="*/ 1333341 h 6857998"/>
                  <a:gd name="connsiteX74" fmla="*/ 6427393 w 6509657"/>
                  <a:gd name="connsiteY74" fmla="*/ 1494509 h 6857998"/>
                  <a:gd name="connsiteX75" fmla="*/ 6427775 w 6509657"/>
                  <a:gd name="connsiteY75" fmla="*/ 1529563 h 6857998"/>
                  <a:gd name="connsiteX76" fmla="*/ 6405294 w 6509657"/>
                  <a:gd name="connsiteY76" fmla="*/ 1623675 h 6857998"/>
                  <a:gd name="connsiteX77" fmla="*/ 6440919 w 6509657"/>
                  <a:gd name="connsiteY77" fmla="*/ 1768838 h 6857998"/>
                  <a:gd name="connsiteX78" fmla="*/ 6485496 w 6509657"/>
                  <a:gd name="connsiteY78" fmla="*/ 1904673 h 6857998"/>
                  <a:gd name="connsiteX79" fmla="*/ 6491212 w 6509657"/>
                  <a:gd name="connsiteY79" fmla="*/ 1921817 h 6857998"/>
                  <a:gd name="connsiteX80" fmla="*/ 6500928 w 6509657"/>
                  <a:gd name="connsiteY80" fmla="*/ 1970586 h 6857998"/>
                  <a:gd name="connsiteX81" fmla="*/ 6504358 w 6509657"/>
                  <a:gd name="connsiteY81" fmla="*/ 2030977 h 6857998"/>
                  <a:gd name="connsiteX82" fmla="*/ 6509406 w 6509657"/>
                  <a:gd name="connsiteY82" fmla="*/ 2069340 h 6857998"/>
                  <a:gd name="connsiteX83" fmla="*/ 6509657 w 6509657"/>
                  <a:gd name="connsiteY83" fmla="*/ 2072225 h 6857998"/>
                  <a:gd name="connsiteX84" fmla="*/ 6509657 w 6509657"/>
                  <a:gd name="connsiteY84" fmla="*/ 2131532 h 6857998"/>
                  <a:gd name="connsiteX85" fmla="*/ 6508786 w 6509657"/>
                  <a:gd name="connsiteY85" fmla="*/ 2138304 h 6857998"/>
                  <a:gd name="connsiteX86" fmla="*/ 6502262 w 6509657"/>
                  <a:gd name="connsiteY86" fmla="*/ 2168903 h 6857998"/>
                  <a:gd name="connsiteX87" fmla="*/ 6486640 w 6509657"/>
                  <a:gd name="connsiteY87" fmla="*/ 2254633 h 6857998"/>
                  <a:gd name="connsiteX88" fmla="*/ 6471780 w 6509657"/>
                  <a:gd name="connsiteY88" fmla="*/ 2335405 h 6857998"/>
                  <a:gd name="connsiteX89" fmla="*/ 6489306 w 6509657"/>
                  <a:gd name="connsiteY89" fmla="*/ 2360933 h 6857998"/>
                  <a:gd name="connsiteX90" fmla="*/ 6504547 w 6509657"/>
                  <a:gd name="connsiteY90" fmla="*/ 2400369 h 6857998"/>
                  <a:gd name="connsiteX91" fmla="*/ 6486258 w 6509657"/>
                  <a:gd name="connsiteY91" fmla="*/ 2444184 h 6857998"/>
                  <a:gd name="connsiteX92" fmla="*/ 6448350 w 6509657"/>
                  <a:gd name="connsiteY92" fmla="*/ 2546678 h 6857998"/>
                  <a:gd name="connsiteX93" fmla="*/ 6446633 w 6509657"/>
                  <a:gd name="connsiteY93" fmla="*/ 2611450 h 6857998"/>
                  <a:gd name="connsiteX94" fmla="*/ 6430441 w 6509657"/>
                  <a:gd name="connsiteY94" fmla="*/ 2752235 h 6857998"/>
                  <a:gd name="connsiteX95" fmla="*/ 6407389 w 6509657"/>
                  <a:gd name="connsiteY95" fmla="*/ 2844248 h 6857998"/>
                  <a:gd name="connsiteX96" fmla="*/ 6381291 w 6509657"/>
                  <a:gd name="connsiteY96" fmla="*/ 2910353 h 6857998"/>
                  <a:gd name="connsiteX97" fmla="*/ 6347189 w 6509657"/>
                  <a:gd name="connsiteY97" fmla="*/ 3005035 h 6857998"/>
                  <a:gd name="connsiteX98" fmla="*/ 6329473 w 6509657"/>
                  <a:gd name="connsiteY98" fmla="*/ 3100099 h 6857998"/>
                  <a:gd name="connsiteX99" fmla="*/ 6307182 w 6509657"/>
                  <a:gd name="connsiteY99" fmla="*/ 3168870 h 6857998"/>
                  <a:gd name="connsiteX100" fmla="*/ 6291942 w 6509657"/>
                  <a:gd name="connsiteY100" fmla="*/ 3252885 h 6857998"/>
                  <a:gd name="connsiteX101" fmla="*/ 6291371 w 6509657"/>
                  <a:gd name="connsiteY101" fmla="*/ 3323372 h 6857998"/>
                  <a:gd name="connsiteX102" fmla="*/ 6294039 w 6509657"/>
                  <a:gd name="connsiteY102" fmla="*/ 3433866 h 6857998"/>
                  <a:gd name="connsiteX103" fmla="*/ 6247937 w 6509657"/>
                  <a:gd name="connsiteY103" fmla="*/ 3569124 h 6857998"/>
                  <a:gd name="connsiteX104" fmla="*/ 6237648 w 6509657"/>
                  <a:gd name="connsiteY104" fmla="*/ 3623799 h 6857998"/>
                  <a:gd name="connsiteX105" fmla="*/ 6232886 w 6509657"/>
                  <a:gd name="connsiteY105" fmla="*/ 3675238 h 6857998"/>
                  <a:gd name="connsiteX106" fmla="*/ 6202214 w 6509657"/>
                  <a:gd name="connsiteY106" fmla="*/ 3784397 h 6857998"/>
                  <a:gd name="connsiteX107" fmla="*/ 6192116 w 6509657"/>
                  <a:gd name="connsiteY107" fmla="*/ 3828785 h 6857998"/>
                  <a:gd name="connsiteX108" fmla="*/ 6192308 w 6509657"/>
                  <a:gd name="connsiteY108" fmla="*/ 3890891 h 6857998"/>
                  <a:gd name="connsiteX109" fmla="*/ 6178210 w 6509657"/>
                  <a:gd name="connsiteY109" fmla="*/ 4003861 h 6857998"/>
                  <a:gd name="connsiteX110" fmla="*/ 6137060 w 6509657"/>
                  <a:gd name="connsiteY110" fmla="*/ 4116641 h 6857998"/>
                  <a:gd name="connsiteX111" fmla="*/ 6141062 w 6509657"/>
                  <a:gd name="connsiteY111" fmla="*/ 4164458 h 6857998"/>
                  <a:gd name="connsiteX112" fmla="*/ 6140110 w 6509657"/>
                  <a:gd name="connsiteY112" fmla="*/ 4181603 h 6857998"/>
                  <a:gd name="connsiteX113" fmla="*/ 6117439 w 6509657"/>
                  <a:gd name="connsiteY113" fmla="*/ 4335722 h 6857998"/>
                  <a:gd name="connsiteX114" fmla="*/ 6114962 w 6509657"/>
                  <a:gd name="connsiteY114" fmla="*/ 4351154 h 6857998"/>
                  <a:gd name="connsiteX115" fmla="*/ 6094769 w 6509657"/>
                  <a:gd name="connsiteY115" fmla="*/ 4423545 h 6857998"/>
                  <a:gd name="connsiteX116" fmla="*/ 6082195 w 6509657"/>
                  <a:gd name="connsiteY116" fmla="*/ 4606053 h 6857998"/>
                  <a:gd name="connsiteX117" fmla="*/ 6080672 w 6509657"/>
                  <a:gd name="connsiteY117" fmla="*/ 4617291 h 6857998"/>
                  <a:gd name="connsiteX118" fmla="*/ 6090768 w 6509657"/>
                  <a:gd name="connsiteY118" fmla="*/ 4678445 h 6857998"/>
                  <a:gd name="connsiteX119" fmla="*/ 6105056 w 6509657"/>
                  <a:gd name="connsiteY119" fmla="*/ 4708734 h 6857998"/>
                  <a:gd name="connsiteX120" fmla="*/ 6119916 w 6509657"/>
                  <a:gd name="connsiteY120" fmla="*/ 4755980 h 6857998"/>
                  <a:gd name="connsiteX121" fmla="*/ 6125441 w 6509657"/>
                  <a:gd name="connsiteY121" fmla="*/ 4803988 h 6857998"/>
                  <a:gd name="connsiteX122" fmla="*/ 6102960 w 6509657"/>
                  <a:gd name="connsiteY122" fmla="*/ 4884572 h 6857998"/>
                  <a:gd name="connsiteX123" fmla="*/ 6100674 w 6509657"/>
                  <a:gd name="connsiteY123" fmla="*/ 4913909 h 6857998"/>
                  <a:gd name="connsiteX124" fmla="*/ 6089816 w 6509657"/>
                  <a:gd name="connsiteY124" fmla="*/ 4979253 h 6857998"/>
                  <a:gd name="connsiteX125" fmla="*/ 6090577 w 6509657"/>
                  <a:gd name="connsiteY125" fmla="*/ 5036405 h 6857998"/>
                  <a:gd name="connsiteX126" fmla="*/ 6107914 w 6509657"/>
                  <a:gd name="connsiteY126" fmla="*/ 5082317 h 6857998"/>
                  <a:gd name="connsiteX127" fmla="*/ 6111342 w 6509657"/>
                  <a:gd name="connsiteY127" fmla="*/ 5148995 h 6857998"/>
                  <a:gd name="connsiteX128" fmla="*/ 6098770 w 6509657"/>
                  <a:gd name="connsiteY128" fmla="*/ 5192051 h 6857998"/>
                  <a:gd name="connsiteX129" fmla="*/ 6097056 w 6509657"/>
                  <a:gd name="connsiteY129" fmla="*/ 5200813 h 6857998"/>
                  <a:gd name="connsiteX130" fmla="*/ 6096291 w 6509657"/>
                  <a:gd name="connsiteY130" fmla="*/ 5313403 h 6857998"/>
                  <a:gd name="connsiteX131" fmla="*/ 6134203 w 6509657"/>
                  <a:gd name="connsiteY131" fmla="*/ 5453995 h 6857998"/>
                  <a:gd name="connsiteX132" fmla="*/ 6142206 w 6509657"/>
                  <a:gd name="connsiteY132" fmla="*/ 5477239 h 6857998"/>
                  <a:gd name="connsiteX133" fmla="*/ 6156112 w 6509657"/>
                  <a:gd name="connsiteY133" fmla="*/ 5590590 h 6857998"/>
                  <a:gd name="connsiteX134" fmla="*/ 6170210 w 6509657"/>
                  <a:gd name="connsiteY134" fmla="*/ 5651360 h 6857998"/>
                  <a:gd name="connsiteX135" fmla="*/ 6170972 w 6509657"/>
                  <a:gd name="connsiteY135" fmla="*/ 5695178 h 6857998"/>
                  <a:gd name="connsiteX136" fmla="*/ 6195927 w 6509657"/>
                  <a:gd name="connsiteY136" fmla="*/ 5748136 h 6857998"/>
                  <a:gd name="connsiteX137" fmla="*/ 6206787 w 6509657"/>
                  <a:gd name="connsiteY137" fmla="*/ 5765474 h 6857998"/>
                  <a:gd name="connsiteX138" fmla="*/ 6213264 w 6509657"/>
                  <a:gd name="connsiteY138" fmla="*/ 5786239 h 6857998"/>
                  <a:gd name="connsiteX139" fmla="*/ 6233839 w 6509657"/>
                  <a:gd name="connsiteY139" fmla="*/ 5880348 h 6857998"/>
                  <a:gd name="connsiteX140" fmla="*/ 6245457 w 6509657"/>
                  <a:gd name="connsiteY140" fmla="*/ 5897114 h 6857998"/>
                  <a:gd name="connsiteX141" fmla="*/ 6252699 w 6509657"/>
                  <a:gd name="connsiteY141" fmla="*/ 5908355 h 6857998"/>
                  <a:gd name="connsiteX142" fmla="*/ 6264891 w 6509657"/>
                  <a:gd name="connsiteY142" fmla="*/ 5999796 h 6857998"/>
                  <a:gd name="connsiteX143" fmla="*/ 6299372 w 6509657"/>
                  <a:gd name="connsiteY143" fmla="*/ 6056948 h 6857998"/>
                  <a:gd name="connsiteX144" fmla="*/ 6314041 w 6509657"/>
                  <a:gd name="connsiteY144" fmla="*/ 6072569 h 6857998"/>
                  <a:gd name="connsiteX145" fmla="*/ 6336139 w 6509657"/>
                  <a:gd name="connsiteY145" fmla="*/ 6127247 h 6857998"/>
                  <a:gd name="connsiteX146" fmla="*/ 6378623 w 6509657"/>
                  <a:gd name="connsiteY146" fmla="*/ 6311084 h 6857998"/>
                  <a:gd name="connsiteX147" fmla="*/ 6363571 w 6509657"/>
                  <a:gd name="connsiteY147" fmla="*/ 6363664 h 6857998"/>
                  <a:gd name="connsiteX148" fmla="*/ 6403960 w 6509657"/>
                  <a:gd name="connsiteY148" fmla="*/ 6463490 h 6857998"/>
                  <a:gd name="connsiteX149" fmla="*/ 6426820 w 6509657"/>
                  <a:gd name="connsiteY149" fmla="*/ 6550742 h 6857998"/>
                  <a:gd name="connsiteX150" fmla="*/ 6432347 w 6509657"/>
                  <a:gd name="connsiteY150" fmla="*/ 6583128 h 6857998"/>
                  <a:gd name="connsiteX151" fmla="*/ 6442443 w 6509657"/>
                  <a:gd name="connsiteY151" fmla="*/ 6685617 h 6857998"/>
                  <a:gd name="connsiteX152" fmla="*/ 6465303 w 6509657"/>
                  <a:gd name="connsiteY152" fmla="*/ 6738388 h 6857998"/>
                  <a:gd name="connsiteX153" fmla="*/ 6482807 w 6509657"/>
                  <a:gd name="connsiteY153" fmla="*/ 6796804 h 6857998"/>
                  <a:gd name="connsiteX154" fmla="*/ 6487578 w 6509657"/>
                  <a:gd name="connsiteY154" fmla="*/ 6857457 h 6857998"/>
                  <a:gd name="connsiteX155" fmla="*/ 6360339 w 6509657"/>
                  <a:gd name="connsiteY155" fmla="*/ 6857457 h 6857998"/>
                  <a:gd name="connsiteX156" fmla="*/ 6360339 w 6509657"/>
                  <a:gd name="connsiteY156" fmla="*/ 6857998 h 6857998"/>
                  <a:gd name="connsiteX157" fmla="*/ 0 w 6509657"/>
                  <a:gd name="connsiteY157" fmla="*/ 6857998 h 685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</a:cxnLst>
                <a:rect l="l" t="t" r="r" b="b"/>
                <a:pathLst>
                  <a:path w="6509657" h="6857998">
                    <a:moveTo>
                      <a:pt x="5757500" y="6118149"/>
                    </a:moveTo>
                    <a:cubicBezTo>
                      <a:pt x="5764049" y="6124102"/>
                      <a:pt x="5771670" y="6129341"/>
                      <a:pt x="5778719" y="6133723"/>
                    </a:cubicBezTo>
                    <a:cubicBezTo>
                      <a:pt x="5785863" y="6138152"/>
                      <a:pt x="5791209" y="6143474"/>
                      <a:pt x="5794879" y="6149380"/>
                    </a:cubicBezTo>
                    <a:lnTo>
                      <a:pt x="5800355" y="6166562"/>
                    </a:lnTo>
                    <a:lnTo>
                      <a:pt x="5794879" y="6149379"/>
                    </a:lnTo>
                    <a:cubicBezTo>
                      <a:pt x="5791209" y="6143474"/>
                      <a:pt x="5785863" y="6138152"/>
                      <a:pt x="5778719" y="6133722"/>
                    </a:cubicBezTo>
                    <a:cubicBezTo>
                      <a:pt x="5771670" y="6129341"/>
                      <a:pt x="5764049" y="6124102"/>
                      <a:pt x="5757500" y="6118149"/>
                    </a:cubicBezTo>
                    <a:close/>
                    <a:moveTo>
                      <a:pt x="5665657" y="4941372"/>
                    </a:moveTo>
                    <a:lnTo>
                      <a:pt x="5668987" y="4950869"/>
                    </a:lnTo>
                    <a:lnTo>
                      <a:pt x="5678672" y="4991382"/>
                    </a:lnTo>
                    <a:lnTo>
                      <a:pt x="5668987" y="4950868"/>
                    </a:lnTo>
                    <a:close/>
                    <a:moveTo>
                      <a:pt x="5669596" y="4749807"/>
                    </a:moveTo>
                    <a:cubicBezTo>
                      <a:pt x="5657460" y="4762826"/>
                      <a:pt x="5656603" y="4781365"/>
                      <a:pt x="5654889" y="4799797"/>
                    </a:cubicBezTo>
                    <a:cubicBezTo>
                      <a:pt x="5656603" y="4781365"/>
                      <a:pt x="5657460" y="4762827"/>
                      <a:pt x="5669596" y="4749807"/>
                    </a:cubicBezTo>
                    <a:close/>
                    <a:moveTo>
                      <a:pt x="5687394" y="4543185"/>
                    </a:moveTo>
                    <a:cubicBezTo>
                      <a:pt x="5688372" y="4548281"/>
                      <a:pt x="5690419" y="4553662"/>
                      <a:pt x="5692800" y="4557092"/>
                    </a:cubicBezTo>
                    <a:cubicBezTo>
                      <a:pt x="5704421" y="4573618"/>
                      <a:pt x="5713208" y="4588275"/>
                      <a:pt x="5719165" y="4602021"/>
                    </a:cubicBezTo>
                    <a:cubicBezTo>
                      <a:pt x="5713208" y="4588275"/>
                      <a:pt x="5704421" y="4573618"/>
                      <a:pt x="5692800" y="4557091"/>
                    </a:cubicBezTo>
                    <a:close/>
                    <a:moveTo>
                      <a:pt x="6153612" y="2819253"/>
                    </a:moveTo>
                    <a:lnTo>
                      <a:pt x="6165256" y="2827484"/>
                    </a:lnTo>
                    <a:lnTo>
                      <a:pt x="6165258" y="2827486"/>
                    </a:lnTo>
                    <a:lnTo>
                      <a:pt x="6193761" y="2861156"/>
                    </a:lnTo>
                    <a:lnTo>
                      <a:pt x="6184107" y="2842392"/>
                    </a:lnTo>
                    <a:lnTo>
                      <a:pt x="6165258" y="2827486"/>
                    </a:lnTo>
                    <a:lnTo>
                      <a:pt x="6165256" y="2827483"/>
                    </a:lnTo>
                    <a:close/>
                    <a:moveTo>
                      <a:pt x="6083958" y="1974015"/>
                    </a:moveTo>
                    <a:lnTo>
                      <a:pt x="6077444" y="1999763"/>
                    </a:lnTo>
                    <a:cubicBezTo>
                      <a:pt x="6073635" y="2008056"/>
                      <a:pt x="6067955" y="2016020"/>
                      <a:pt x="6059716" y="2023547"/>
                    </a:cubicBezTo>
                    <a:cubicBezTo>
                      <a:pt x="6076195" y="2008497"/>
                      <a:pt x="6082433" y="1991685"/>
                      <a:pt x="6083958" y="1974015"/>
                    </a:cubicBezTo>
                    <a:close/>
                    <a:moveTo>
                      <a:pt x="6066764" y="1768838"/>
                    </a:moveTo>
                    <a:cubicBezTo>
                      <a:pt x="6062383" y="1774411"/>
                      <a:pt x="6059620" y="1779948"/>
                      <a:pt x="6058162" y="1785412"/>
                    </a:cubicBezTo>
                    <a:lnTo>
                      <a:pt x="6057382" y="1801558"/>
                    </a:lnTo>
                    <a:cubicBezTo>
                      <a:pt x="6055715" y="1790986"/>
                      <a:pt x="6058001" y="1779981"/>
                      <a:pt x="6066764" y="1768838"/>
                    </a:cubicBezTo>
                    <a:close/>
                    <a:moveTo>
                      <a:pt x="6176353" y="520953"/>
                    </a:moveTo>
                    <a:lnTo>
                      <a:pt x="6169625" y="549926"/>
                    </a:lnTo>
                    <a:lnTo>
                      <a:pt x="6163371" y="566616"/>
                    </a:lnTo>
                    <a:lnTo>
                      <a:pt x="6157421" y="581804"/>
                    </a:lnTo>
                    <a:lnTo>
                      <a:pt x="6157002" y="583595"/>
                    </a:lnTo>
                    <a:lnTo>
                      <a:pt x="6154828" y="589388"/>
                    </a:lnTo>
                    <a:cubicBezTo>
                      <a:pt x="6152427" y="597005"/>
                      <a:pt x="6150670" y="604728"/>
                      <a:pt x="6150205" y="612658"/>
                    </a:cubicBezTo>
                    <a:lnTo>
                      <a:pt x="6157002" y="583595"/>
                    </a:lnTo>
                    <a:lnTo>
                      <a:pt x="6163319" y="566754"/>
                    </a:lnTo>
                    <a:lnTo>
                      <a:pt x="6163371" y="566616"/>
                    </a:lnTo>
                    <a:lnTo>
                      <a:pt x="6169209" y="551717"/>
                    </a:lnTo>
                    <a:lnTo>
                      <a:pt x="6169625" y="549926"/>
                    </a:lnTo>
                    <a:lnTo>
                      <a:pt x="6171790" y="544146"/>
                    </a:lnTo>
                    <a:cubicBezTo>
                      <a:pt x="6174177" y="536547"/>
                      <a:pt x="6175914" y="528850"/>
                      <a:pt x="6176353" y="520953"/>
                    </a:cubicBezTo>
                    <a:close/>
                    <a:moveTo>
                      <a:pt x="6125250" y="268794"/>
                    </a:moveTo>
                    <a:cubicBezTo>
                      <a:pt x="6122725" y="279176"/>
                      <a:pt x="6121022" y="289296"/>
                      <a:pt x="6120374" y="299164"/>
                    </a:cubicBezTo>
                    <a:cubicBezTo>
                      <a:pt x="6119725" y="309031"/>
                      <a:pt x="6120130" y="318646"/>
                      <a:pt x="6121819" y="328017"/>
                    </a:cubicBezTo>
                    <a:close/>
                    <a:moveTo>
                      <a:pt x="0" y="0"/>
                    </a:moveTo>
                    <a:lnTo>
                      <a:pt x="6442666" y="0"/>
                    </a:lnTo>
                    <a:lnTo>
                      <a:pt x="6438451" y="24480"/>
                    </a:lnTo>
                    <a:cubicBezTo>
                      <a:pt x="6435966" y="32636"/>
                      <a:pt x="6432204" y="40471"/>
                      <a:pt x="6426440" y="47806"/>
                    </a:cubicBezTo>
                    <a:cubicBezTo>
                      <a:pt x="6411580" y="66857"/>
                      <a:pt x="6415009" y="85336"/>
                      <a:pt x="6417296" y="105718"/>
                    </a:cubicBezTo>
                    <a:cubicBezTo>
                      <a:pt x="6419010" y="121150"/>
                      <a:pt x="6418439" y="136963"/>
                      <a:pt x="6418631" y="152584"/>
                    </a:cubicBezTo>
                    <a:cubicBezTo>
                      <a:pt x="6419200" y="180017"/>
                      <a:pt x="6419391" y="207450"/>
                      <a:pt x="6420344" y="234883"/>
                    </a:cubicBezTo>
                    <a:cubicBezTo>
                      <a:pt x="6420724" y="243648"/>
                      <a:pt x="6425489" y="252600"/>
                      <a:pt x="6424727" y="261173"/>
                    </a:cubicBezTo>
                    <a:cubicBezTo>
                      <a:pt x="6421106" y="300800"/>
                      <a:pt x="6415391" y="340425"/>
                      <a:pt x="6412152" y="380050"/>
                    </a:cubicBezTo>
                    <a:cubicBezTo>
                      <a:pt x="6410248" y="402529"/>
                      <a:pt x="6413865" y="425581"/>
                      <a:pt x="6411200" y="447870"/>
                    </a:cubicBezTo>
                    <a:cubicBezTo>
                      <a:pt x="6408152" y="473587"/>
                      <a:pt x="6400342" y="498733"/>
                      <a:pt x="6395577" y="524262"/>
                    </a:cubicBezTo>
                    <a:cubicBezTo>
                      <a:pt x="6394245" y="531310"/>
                      <a:pt x="6395960" y="539121"/>
                      <a:pt x="6396339" y="546552"/>
                    </a:cubicBezTo>
                    <a:cubicBezTo>
                      <a:pt x="6396721" y="554933"/>
                      <a:pt x="6397483" y="563125"/>
                      <a:pt x="6397674" y="571508"/>
                    </a:cubicBezTo>
                    <a:cubicBezTo>
                      <a:pt x="6398056" y="597037"/>
                      <a:pt x="6397483" y="622564"/>
                      <a:pt x="6398818" y="648092"/>
                    </a:cubicBezTo>
                    <a:cubicBezTo>
                      <a:pt x="6399579" y="663713"/>
                      <a:pt x="6407389" y="680096"/>
                      <a:pt x="6404531" y="694576"/>
                    </a:cubicBezTo>
                    <a:cubicBezTo>
                      <a:pt x="6399008" y="724104"/>
                      <a:pt x="6411390" y="753633"/>
                      <a:pt x="6401104" y="783158"/>
                    </a:cubicBezTo>
                    <a:cubicBezTo>
                      <a:pt x="6398056" y="792306"/>
                      <a:pt x="6405676" y="804877"/>
                      <a:pt x="6406056" y="815929"/>
                    </a:cubicBezTo>
                    <a:cubicBezTo>
                      <a:pt x="6407008" y="843552"/>
                      <a:pt x="6406818" y="871173"/>
                      <a:pt x="6406628" y="898797"/>
                    </a:cubicBezTo>
                    <a:cubicBezTo>
                      <a:pt x="6406438" y="923562"/>
                      <a:pt x="6409104" y="949281"/>
                      <a:pt x="6403770" y="973095"/>
                    </a:cubicBezTo>
                    <a:cubicBezTo>
                      <a:pt x="6398056" y="998052"/>
                      <a:pt x="6398818" y="1020529"/>
                      <a:pt x="6405294" y="1044725"/>
                    </a:cubicBezTo>
                    <a:cubicBezTo>
                      <a:pt x="6409676" y="1061298"/>
                      <a:pt x="6410248" y="1078826"/>
                      <a:pt x="6411580" y="1095972"/>
                    </a:cubicBezTo>
                    <a:cubicBezTo>
                      <a:pt x="6413104" y="1114449"/>
                      <a:pt x="6409104" y="1134834"/>
                      <a:pt x="6415391" y="1151600"/>
                    </a:cubicBezTo>
                    <a:cubicBezTo>
                      <a:pt x="6434060" y="1201512"/>
                      <a:pt x="6438060" y="1252757"/>
                      <a:pt x="6438060" y="1304955"/>
                    </a:cubicBezTo>
                    <a:cubicBezTo>
                      <a:pt x="6438060" y="1314483"/>
                      <a:pt x="6435395" y="1324198"/>
                      <a:pt x="6432537" y="1333341"/>
                    </a:cubicBezTo>
                    <a:cubicBezTo>
                      <a:pt x="6415391" y="1386684"/>
                      <a:pt x="6416914" y="1440216"/>
                      <a:pt x="6427393" y="1494509"/>
                    </a:cubicBezTo>
                    <a:cubicBezTo>
                      <a:pt x="6429679" y="1505751"/>
                      <a:pt x="6430060" y="1518324"/>
                      <a:pt x="6427775" y="1529563"/>
                    </a:cubicBezTo>
                    <a:cubicBezTo>
                      <a:pt x="6421106" y="1561189"/>
                      <a:pt x="6410056" y="1591859"/>
                      <a:pt x="6405294" y="1623675"/>
                    </a:cubicBezTo>
                    <a:cubicBezTo>
                      <a:pt x="6397483" y="1676253"/>
                      <a:pt x="6423771" y="1721785"/>
                      <a:pt x="6440919" y="1768838"/>
                    </a:cubicBezTo>
                    <a:cubicBezTo>
                      <a:pt x="6457112" y="1813610"/>
                      <a:pt x="6493689" y="1851709"/>
                      <a:pt x="6485496" y="1904673"/>
                    </a:cubicBezTo>
                    <a:cubicBezTo>
                      <a:pt x="6484735" y="1910004"/>
                      <a:pt x="6489878" y="1915912"/>
                      <a:pt x="6491212" y="1921817"/>
                    </a:cubicBezTo>
                    <a:cubicBezTo>
                      <a:pt x="6494833" y="1938009"/>
                      <a:pt x="6499211" y="1954202"/>
                      <a:pt x="6500928" y="1970586"/>
                    </a:cubicBezTo>
                    <a:cubicBezTo>
                      <a:pt x="6503215" y="1990589"/>
                      <a:pt x="6502454" y="2010974"/>
                      <a:pt x="6504358" y="2030977"/>
                    </a:cubicBezTo>
                    <a:cubicBezTo>
                      <a:pt x="6505501" y="2043835"/>
                      <a:pt x="6507596" y="2056600"/>
                      <a:pt x="6509406" y="2069340"/>
                    </a:cubicBezTo>
                    <a:lnTo>
                      <a:pt x="6509657" y="2072225"/>
                    </a:lnTo>
                    <a:lnTo>
                      <a:pt x="6509657" y="2131532"/>
                    </a:lnTo>
                    <a:lnTo>
                      <a:pt x="6508786" y="2138304"/>
                    </a:lnTo>
                    <a:cubicBezTo>
                      <a:pt x="6506595" y="2148519"/>
                      <a:pt x="6503977" y="2158712"/>
                      <a:pt x="6502262" y="2168903"/>
                    </a:cubicBezTo>
                    <a:cubicBezTo>
                      <a:pt x="6497499" y="2197670"/>
                      <a:pt x="6498833" y="2229296"/>
                      <a:pt x="6486640" y="2254633"/>
                    </a:cubicBezTo>
                    <a:cubicBezTo>
                      <a:pt x="6473686" y="2281683"/>
                      <a:pt x="6467780" y="2307402"/>
                      <a:pt x="6471780" y="2335405"/>
                    </a:cubicBezTo>
                    <a:cubicBezTo>
                      <a:pt x="6473114" y="2344741"/>
                      <a:pt x="6481116" y="2356744"/>
                      <a:pt x="6489306" y="2360933"/>
                    </a:cubicBezTo>
                    <a:cubicBezTo>
                      <a:pt x="6507595" y="2370270"/>
                      <a:pt x="6510835" y="2383032"/>
                      <a:pt x="6504547" y="2400369"/>
                    </a:cubicBezTo>
                    <a:cubicBezTo>
                      <a:pt x="6499211" y="2415420"/>
                      <a:pt x="6496546" y="2433897"/>
                      <a:pt x="6486258" y="2444184"/>
                    </a:cubicBezTo>
                    <a:cubicBezTo>
                      <a:pt x="6457112" y="2473333"/>
                      <a:pt x="6456160" y="2510483"/>
                      <a:pt x="6448350" y="2546678"/>
                    </a:cubicBezTo>
                    <a:cubicBezTo>
                      <a:pt x="6443585" y="2568774"/>
                      <a:pt x="6443395" y="2589352"/>
                      <a:pt x="6446633" y="2611450"/>
                    </a:cubicBezTo>
                    <a:cubicBezTo>
                      <a:pt x="6453872" y="2659455"/>
                      <a:pt x="6443585" y="2706131"/>
                      <a:pt x="6430441" y="2752235"/>
                    </a:cubicBezTo>
                    <a:cubicBezTo>
                      <a:pt x="6421679" y="2782716"/>
                      <a:pt x="6416344" y="2813958"/>
                      <a:pt x="6407389" y="2844248"/>
                    </a:cubicBezTo>
                    <a:cubicBezTo>
                      <a:pt x="6400531" y="2866918"/>
                      <a:pt x="6392339" y="2889587"/>
                      <a:pt x="6381291" y="2910353"/>
                    </a:cubicBezTo>
                    <a:cubicBezTo>
                      <a:pt x="6365097" y="2940455"/>
                      <a:pt x="6340712" y="2966742"/>
                      <a:pt x="6347189" y="3005035"/>
                    </a:cubicBezTo>
                    <a:cubicBezTo>
                      <a:pt x="6352904" y="3038756"/>
                      <a:pt x="6340904" y="3069235"/>
                      <a:pt x="6329473" y="3100099"/>
                    </a:cubicBezTo>
                    <a:cubicBezTo>
                      <a:pt x="6321091" y="3122770"/>
                      <a:pt x="6312516" y="3145436"/>
                      <a:pt x="6307182" y="3168870"/>
                    </a:cubicBezTo>
                    <a:cubicBezTo>
                      <a:pt x="6300896" y="3196686"/>
                      <a:pt x="6303564" y="3228119"/>
                      <a:pt x="6291942" y="3252885"/>
                    </a:cubicBezTo>
                    <a:cubicBezTo>
                      <a:pt x="6279750" y="3278795"/>
                      <a:pt x="6287942" y="3300319"/>
                      <a:pt x="6291371" y="3323372"/>
                    </a:cubicBezTo>
                    <a:cubicBezTo>
                      <a:pt x="6296706" y="3360139"/>
                      <a:pt x="6306612" y="3396719"/>
                      <a:pt x="6294039" y="3433866"/>
                    </a:cubicBezTo>
                    <a:cubicBezTo>
                      <a:pt x="6278798" y="3479015"/>
                      <a:pt x="6262414" y="3523785"/>
                      <a:pt x="6247937" y="3569124"/>
                    </a:cubicBezTo>
                    <a:cubicBezTo>
                      <a:pt x="6242410" y="3586653"/>
                      <a:pt x="6240124" y="3605509"/>
                      <a:pt x="6237648" y="3623799"/>
                    </a:cubicBezTo>
                    <a:cubicBezTo>
                      <a:pt x="6235551" y="3641134"/>
                      <a:pt x="6240887" y="3661899"/>
                      <a:pt x="6232886" y="3675238"/>
                    </a:cubicBezTo>
                    <a:cubicBezTo>
                      <a:pt x="6212312" y="3709529"/>
                      <a:pt x="6202214" y="3744770"/>
                      <a:pt x="6202214" y="3784397"/>
                    </a:cubicBezTo>
                    <a:cubicBezTo>
                      <a:pt x="6202214" y="3799258"/>
                      <a:pt x="6193641" y="3813737"/>
                      <a:pt x="6192116" y="3828785"/>
                    </a:cubicBezTo>
                    <a:cubicBezTo>
                      <a:pt x="6190212" y="3849362"/>
                      <a:pt x="6185068" y="3872985"/>
                      <a:pt x="6192308" y="3890891"/>
                    </a:cubicBezTo>
                    <a:cubicBezTo>
                      <a:pt x="6209454" y="3932993"/>
                      <a:pt x="6195163" y="3967091"/>
                      <a:pt x="6178210" y="4003861"/>
                    </a:cubicBezTo>
                    <a:cubicBezTo>
                      <a:pt x="6161446" y="4040058"/>
                      <a:pt x="6148111" y="4078159"/>
                      <a:pt x="6137060" y="4116641"/>
                    </a:cubicBezTo>
                    <a:cubicBezTo>
                      <a:pt x="6133060" y="4131119"/>
                      <a:pt x="6139729" y="4148453"/>
                      <a:pt x="6141062" y="4164458"/>
                    </a:cubicBezTo>
                    <a:cubicBezTo>
                      <a:pt x="6141443" y="4170174"/>
                      <a:pt x="6142014" y="4176461"/>
                      <a:pt x="6140110" y="4181603"/>
                    </a:cubicBezTo>
                    <a:cubicBezTo>
                      <a:pt x="6121819" y="4231324"/>
                      <a:pt x="6107914" y="4281810"/>
                      <a:pt x="6117439" y="4335722"/>
                    </a:cubicBezTo>
                    <a:cubicBezTo>
                      <a:pt x="6118392" y="4340674"/>
                      <a:pt x="6116295" y="4346201"/>
                      <a:pt x="6114962" y="4351154"/>
                    </a:cubicBezTo>
                    <a:cubicBezTo>
                      <a:pt x="6108104" y="4375349"/>
                      <a:pt x="6097246" y="4398972"/>
                      <a:pt x="6094769" y="4423545"/>
                    </a:cubicBezTo>
                    <a:cubicBezTo>
                      <a:pt x="6088673" y="4484127"/>
                      <a:pt x="6086195" y="4545086"/>
                      <a:pt x="6082195" y="4606053"/>
                    </a:cubicBezTo>
                    <a:cubicBezTo>
                      <a:pt x="6082006" y="4609863"/>
                      <a:pt x="6082006" y="4613864"/>
                      <a:pt x="6080672" y="4617291"/>
                    </a:cubicBezTo>
                    <a:cubicBezTo>
                      <a:pt x="6072479" y="4639772"/>
                      <a:pt x="6075148" y="4659393"/>
                      <a:pt x="6090768" y="4678445"/>
                    </a:cubicBezTo>
                    <a:cubicBezTo>
                      <a:pt x="6097626" y="4686828"/>
                      <a:pt x="6101246" y="4698258"/>
                      <a:pt x="6105056" y="4708734"/>
                    </a:cubicBezTo>
                    <a:cubicBezTo>
                      <a:pt x="6110772" y="4724167"/>
                      <a:pt x="6116295" y="4739978"/>
                      <a:pt x="6119916" y="4755980"/>
                    </a:cubicBezTo>
                    <a:cubicBezTo>
                      <a:pt x="6123345" y="4771793"/>
                      <a:pt x="6128106" y="4788747"/>
                      <a:pt x="6125441" y="4803988"/>
                    </a:cubicBezTo>
                    <a:cubicBezTo>
                      <a:pt x="6120679" y="4831420"/>
                      <a:pt x="6110010" y="4857522"/>
                      <a:pt x="6102960" y="4884572"/>
                    </a:cubicBezTo>
                    <a:cubicBezTo>
                      <a:pt x="6100482" y="4893907"/>
                      <a:pt x="6100866" y="4904195"/>
                      <a:pt x="6100674" y="4913909"/>
                    </a:cubicBezTo>
                    <a:cubicBezTo>
                      <a:pt x="6100104" y="4936201"/>
                      <a:pt x="6105628" y="4959061"/>
                      <a:pt x="6089816" y="4979253"/>
                    </a:cubicBezTo>
                    <a:cubicBezTo>
                      <a:pt x="6074956" y="4997922"/>
                      <a:pt x="6079337" y="5016785"/>
                      <a:pt x="6090577" y="5036405"/>
                    </a:cubicBezTo>
                    <a:cubicBezTo>
                      <a:pt x="6098579" y="5050504"/>
                      <a:pt x="6104866" y="5066505"/>
                      <a:pt x="6107914" y="5082317"/>
                    </a:cubicBezTo>
                    <a:cubicBezTo>
                      <a:pt x="6112104" y="5104036"/>
                      <a:pt x="6113820" y="5125562"/>
                      <a:pt x="6111342" y="5148995"/>
                    </a:cubicBezTo>
                    <a:cubicBezTo>
                      <a:pt x="6109628" y="5165570"/>
                      <a:pt x="6108866" y="5179097"/>
                      <a:pt x="6098770" y="5192051"/>
                    </a:cubicBezTo>
                    <a:cubicBezTo>
                      <a:pt x="6097246" y="5194145"/>
                      <a:pt x="6096864" y="5197955"/>
                      <a:pt x="6097056" y="5200813"/>
                    </a:cubicBezTo>
                    <a:cubicBezTo>
                      <a:pt x="6100294" y="5238343"/>
                      <a:pt x="6098579" y="5275491"/>
                      <a:pt x="6096291" y="5313403"/>
                    </a:cubicBezTo>
                    <a:cubicBezTo>
                      <a:pt x="6093247" y="5361598"/>
                      <a:pt x="6102198" y="5412276"/>
                      <a:pt x="6134203" y="5453995"/>
                    </a:cubicBezTo>
                    <a:cubicBezTo>
                      <a:pt x="6138967" y="5460092"/>
                      <a:pt x="6141062" y="5469236"/>
                      <a:pt x="6142206" y="5477239"/>
                    </a:cubicBezTo>
                    <a:cubicBezTo>
                      <a:pt x="6147158" y="5514957"/>
                      <a:pt x="6150587" y="5552869"/>
                      <a:pt x="6156112" y="5590590"/>
                    </a:cubicBezTo>
                    <a:cubicBezTo>
                      <a:pt x="6159160" y="5611164"/>
                      <a:pt x="6161827" y="5632691"/>
                      <a:pt x="6170210" y="5651360"/>
                    </a:cubicBezTo>
                    <a:cubicBezTo>
                      <a:pt x="6178400" y="5669647"/>
                      <a:pt x="6188116" y="5684320"/>
                      <a:pt x="6170972" y="5695178"/>
                    </a:cubicBezTo>
                    <a:cubicBezTo>
                      <a:pt x="6180116" y="5714607"/>
                      <a:pt x="6187737" y="5731564"/>
                      <a:pt x="6195927" y="5748136"/>
                    </a:cubicBezTo>
                    <a:cubicBezTo>
                      <a:pt x="6198974" y="5754234"/>
                      <a:pt x="6203929" y="5759378"/>
                      <a:pt x="6206787" y="5765474"/>
                    </a:cubicBezTo>
                    <a:cubicBezTo>
                      <a:pt x="6209834" y="5771953"/>
                      <a:pt x="6211739" y="5779191"/>
                      <a:pt x="6213264" y="5786239"/>
                    </a:cubicBezTo>
                    <a:cubicBezTo>
                      <a:pt x="6220122" y="5817674"/>
                      <a:pt x="6226408" y="5849107"/>
                      <a:pt x="6233839" y="5880348"/>
                    </a:cubicBezTo>
                    <a:cubicBezTo>
                      <a:pt x="6235362" y="5886447"/>
                      <a:pt x="6241458" y="5891590"/>
                      <a:pt x="6245457" y="5897114"/>
                    </a:cubicBezTo>
                    <a:cubicBezTo>
                      <a:pt x="6248126" y="5900735"/>
                      <a:pt x="6252127" y="5904353"/>
                      <a:pt x="6252699" y="5908355"/>
                    </a:cubicBezTo>
                    <a:cubicBezTo>
                      <a:pt x="6257271" y="5938836"/>
                      <a:pt x="6262606" y="5969124"/>
                      <a:pt x="6264891" y="5999796"/>
                    </a:cubicBezTo>
                    <a:cubicBezTo>
                      <a:pt x="6266794" y="6025515"/>
                      <a:pt x="6266225" y="6050282"/>
                      <a:pt x="6299372" y="6056948"/>
                    </a:cubicBezTo>
                    <a:cubicBezTo>
                      <a:pt x="6305088" y="6058092"/>
                      <a:pt x="6311185" y="6066284"/>
                      <a:pt x="6314041" y="6072569"/>
                    </a:cubicBezTo>
                    <a:cubicBezTo>
                      <a:pt x="6322233" y="6090477"/>
                      <a:pt x="6327758" y="6109530"/>
                      <a:pt x="6336139" y="6127247"/>
                    </a:cubicBezTo>
                    <a:cubicBezTo>
                      <a:pt x="6364144" y="6185351"/>
                      <a:pt x="6381862" y="6246121"/>
                      <a:pt x="6378623" y="6311084"/>
                    </a:cubicBezTo>
                    <a:cubicBezTo>
                      <a:pt x="6377671" y="6331277"/>
                      <a:pt x="6367382" y="6350899"/>
                      <a:pt x="6363571" y="6363664"/>
                    </a:cubicBezTo>
                    <a:cubicBezTo>
                      <a:pt x="6378623" y="6400429"/>
                      <a:pt x="6393101" y="6431292"/>
                      <a:pt x="6403960" y="6463490"/>
                    </a:cubicBezTo>
                    <a:cubicBezTo>
                      <a:pt x="6413676" y="6491874"/>
                      <a:pt x="6419772" y="6521593"/>
                      <a:pt x="6426820" y="6550742"/>
                    </a:cubicBezTo>
                    <a:cubicBezTo>
                      <a:pt x="6429489" y="6561411"/>
                      <a:pt x="6431012" y="6572269"/>
                      <a:pt x="6432347" y="6583128"/>
                    </a:cubicBezTo>
                    <a:cubicBezTo>
                      <a:pt x="6436537" y="6617036"/>
                      <a:pt x="6426440" y="6652472"/>
                      <a:pt x="6442443" y="6685617"/>
                    </a:cubicBezTo>
                    <a:cubicBezTo>
                      <a:pt x="6450825" y="6702955"/>
                      <a:pt x="6460921" y="6720103"/>
                      <a:pt x="6465303" y="6738388"/>
                    </a:cubicBezTo>
                    <a:cubicBezTo>
                      <a:pt x="6470066" y="6758011"/>
                      <a:pt x="6477496" y="6777207"/>
                      <a:pt x="6482807" y="6796804"/>
                    </a:cubicBezTo>
                    <a:lnTo>
                      <a:pt x="6487578" y="6857457"/>
                    </a:lnTo>
                    <a:lnTo>
                      <a:pt x="6360339" y="6857457"/>
                    </a:lnTo>
                    <a:lnTo>
                      <a:pt x="6360339" y="6857998"/>
                    </a:lnTo>
                    <a:lnTo>
                      <a:pt x="0" y="6857998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68E2B1E3-4A4F-4862-B32A-0B74233B99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5682343" y="2"/>
                <a:ext cx="6509657" cy="6857998"/>
              </a:xfrm>
              <a:custGeom>
                <a:avLst/>
                <a:gdLst>
                  <a:gd name="connsiteX0" fmla="*/ 5757500 w 6509657"/>
                  <a:gd name="connsiteY0" fmla="*/ 6118149 h 6857998"/>
                  <a:gd name="connsiteX1" fmla="*/ 5778719 w 6509657"/>
                  <a:gd name="connsiteY1" fmla="*/ 6133723 h 6857998"/>
                  <a:gd name="connsiteX2" fmla="*/ 5794879 w 6509657"/>
                  <a:gd name="connsiteY2" fmla="*/ 6149380 h 6857998"/>
                  <a:gd name="connsiteX3" fmla="*/ 5800355 w 6509657"/>
                  <a:gd name="connsiteY3" fmla="*/ 6166562 h 6857998"/>
                  <a:gd name="connsiteX4" fmla="*/ 5794879 w 6509657"/>
                  <a:gd name="connsiteY4" fmla="*/ 6149379 h 6857998"/>
                  <a:gd name="connsiteX5" fmla="*/ 5778719 w 6509657"/>
                  <a:gd name="connsiteY5" fmla="*/ 6133722 h 6857998"/>
                  <a:gd name="connsiteX6" fmla="*/ 5757500 w 6509657"/>
                  <a:gd name="connsiteY6" fmla="*/ 6118149 h 6857998"/>
                  <a:gd name="connsiteX7" fmla="*/ 5665657 w 6509657"/>
                  <a:gd name="connsiteY7" fmla="*/ 4941372 h 6857998"/>
                  <a:gd name="connsiteX8" fmla="*/ 5668987 w 6509657"/>
                  <a:gd name="connsiteY8" fmla="*/ 4950869 h 6857998"/>
                  <a:gd name="connsiteX9" fmla="*/ 5678672 w 6509657"/>
                  <a:gd name="connsiteY9" fmla="*/ 4991382 h 6857998"/>
                  <a:gd name="connsiteX10" fmla="*/ 5668987 w 6509657"/>
                  <a:gd name="connsiteY10" fmla="*/ 4950868 h 6857998"/>
                  <a:gd name="connsiteX11" fmla="*/ 5669596 w 6509657"/>
                  <a:gd name="connsiteY11" fmla="*/ 4749807 h 6857998"/>
                  <a:gd name="connsiteX12" fmla="*/ 5654889 w 6509657"/>
                  <a:gd name="connsiteY12" fmla="*/ 4799797 h 6857998"/>
                  <a:gd name="connsiteX13" fmla="*/ 5669596 w 6509657"/>
                  <a:gd name="connsiteY13" fmla="*/ 4749807 h 6857998"/>
                  <a:gd name="connsiteX14" fmla="*/ 5687394 w 6509657"/>
                  <a:gd name="connsiteY14" fmla="*/ 4543185 h 6857998"/>
                  <a:gd name="connsiteX15" fmla="*/ 5692800 w 6509657"/>
                  <a:gd name="connsiteY15" fmla="*/ 4557092 h 6857998"/>
                  <a:gd name="connsiteX16" fmla="*/ 5719165 w 6509657"/>
                  <a:gd name="connsiteY16" fmla="*/ 4602021 h 6857998"/>
                  <a:gd name="connsiteX17" fmla="*/ 5692800 w 6509657"/>
                  <a:gd name="connsiteY17" fmla="*/ 4557091 h 6857998"/>
                  <a:gd name="connsiteX18" fmla="*/ 6153612 w 6509657"/>
                  <a:gd name="connsiteY18" fmla="*/ 2819253 h 6857998"/>
                  <a:gd name="connsiteX19" fmla="*/ 6165256 w 6509657"/>
                  <a:gd name="connsiteY19" fmla="*/ 2827484 h 6857998"/>
                  <a:gd name="connsiteX20" fmla="*/ 6165258 w 6509657"/>
                  <a:gd name="connsiteY20" fmla="*/ 2827486 h 6857998"/>
                  <a:gd name="connsiteX21" fmla="*/ 6193761 w 6509657"/>
                  <a:gd name="connsiteY21" fmla="*/ 2861156 h 6857998"/>
                  <a:gd name="connsiteX22" fmla="*/ 6184107 w 6509657"/>
                  <a:gd name="connsiteY22" fmla="*/ 2842392 h 6857998"/>
                  <a:gd name="connsiteX23" fmla="*/ 6165258 w 6509657"/>
                  <a:gd name="connsiteY23" fmla="*/ 2827486 h 6857998"/>
                  <a:gd name="connsiteX24" fmla="*/ 6165256 w 6509657"/>
                  <a:gd name="connsiteY24" fmla="*/ 2827483 h 6857998"/>
                  <a:gd name="connsiteX25" fmla="*/ 6083958 w 6509657"/>
                  <a:gd name="connsiteY25" fmla="*/ 1974015 h 6857998"/>
                  <a:gd name="connsiteX26" fmla="*/ 6077444 w 6509657"/>
                  <a:gd name="connsiteY26" fmla="*/ 1999763 h 6857998"/>
                  <a:gd name="connsiteX27" fmla="*/ 6059716 w 6509657"/>
                  <a:gd name="connsiteY27" fmla="*/ 2023547 h 6857998"/>
                  <a:gd name="connsiteX28" fmla="*/ 6083958 w 6509657"/>
                  <a:gd name="connsiteY28" fmla="*/ 1974015 h 6857998"/>
                  <a:gd name="connsiteX29" fmla="*/ 6066764 w 6509657"/>
                  <a:gd name="connsiteY29" fmla="*/ 1768838 h 6857998"/>
                  <a:gd name="connsiteX30" fmla="*/ 6058162 w 6509657"/>
                  <a:gd name="connsiteY30" fmla="*/ 1785412 h 6857998"/>
                  <a:gd name="connsiteX31" fmla="*/ 6057382 w 6509657"/>
                  <a:gd name="connsiteY31" fmla="*/ 1801558 h 6857998"/>
                  <a:gd name="connsiteX32" fmla="*/ 6066764 w 6509657"/>
                  <a:gd name="connsiteY32" fmla="*/ 1768838 h 6857998"/>
                  <a:gd name="connsiteX33" fmla="*/ 6176353 w 6509657"/>
                  <a:gd name="connsiteY33" fmla="*/ 520953 h 6857998"/>
                  <a:gd name="connsiteX34" fmla="*/ 6169625 w 6509657"/>
                  <a:gd name="connsiteY34" fmla="*/ 549926 h 6857998"/>
                  <a:gd name="connsiteX35" fmla="*/ 6163371 w 6509657"/>
                  <a:gd name="connsiteY35" fmla="*/ 566616 h 6857998"/>
                  <a:gd name="connsiteX36" fmla="*/ 6157421 w 6509657"/>
                  <a:gd name="connsiteY36" fmla="*/ 581804 h 6857998"/>
                  <a:gd name="connsiteX37" fmla="*/ 6157002 w 6509657"/>
                  <a:gd name="connsiteY37" fmla="*/ 583595 h 6857998"/>
                  <a:gd name="connsiteX38" fmla="*/ 6154828 w 6509657"/>
                  <a:gd name="connsiteY38" fmla="*/ 589388 h 6857998"/>
                  <a:gd name="connsiteX39" fmla="*/ 6150205 w 6509657"/>
                  <a:gd name="connsiteY39" fmla="*/ 612658 h 6857998"/>
                  <a:gd name="connsiteX40" fmla="*/ 6157002 w 6509657"/>
                  <a:gd name="connsiteY40" fmla="*/ 583595 h 6857998"/>
                  <a:gd name="connsiteX41" fmla="*/ 6163319 w 6509657"/>
                  <a:gd name="connsiteY41" fmla="*/ 566754 h 6857998"/>
                  <a:gd name="connsiteX42" fmla="*/ 6163371 w 6509657"/>
                  <a:gd name="connsiteY42" fmla="*/ 566616 h 6857998"/>
                  <a:gd name="connsiteX43" fmla="*/ 6169209 w 6509657"/>
                  <a:gd name="connsiteY43" fmla="*/ 551717 h 6857998"/>
                  <a:gd name="connsiteX44" fmla="*/ 6169625 w 6509657"/>
                  <a:gd name="connsiteY44" fmla="*/ 549926 h 6857998"/>
                  <a:gd name="connsiteX45" fmla="*/ 6171790 w 6509657"/>
                  <a:gd name="connsiteY45" fmla="*/ 544146 h 6857998"/>
                  <a:gd name="connsiteX46" fmla="*/ 6176353 w 6509657"/>
                  <a:gd name="connsiteY46" fmla="*/ 520953 h 6857998"/>
                  <a:gd name="connsiteX47" fmla="*/ 6125250 w 6509657"/>
                  <a:gd name="connsiteY47" fmla="*/ 268794 h 6857998"/>
                  <a:gd name="connsiteX48" fmla="*/ 6120374 w 6509657"/>
                  <a:gd name="connsiteY48" fmla="*/ 299164 h 6857998"/>
                  <a:gd name="connsiteX49" fmla="*/ 6121819 w 6509657"/>
                  <a:gd name="connsiteY49" fmla="*/ 328017 h 6857998"/>
                  <a:gd name="connsiteX50" fmla="*/ 0 w 6509657"/>
                  <a:gd name="connsiteY50" fmla="*/ 0 h 6857998"/>
                  <a:gd name="connsiteX51" fmla="*/ 6442666 w 6509657"/>
                  <a:gd name="connsiteY51" fmla="*/ 0 h 6857998"/>
                  <a:gd name="connsiteX52" fmla="*/ 6438451 w 6509657"/>
                  <a:gd name="connsiteY52" fmla="*/ 24480 h 6857998"/>
                  <a:gd name="connsiteX53" fmla="*/ 6426440 w 6509657"/>
                  <a:gd name="connsiteY53" fmla="*/ 47806 h 6857998"/>
                  <a:gd name="connsiteX54" fmla="*/ 6417296 w 6509657"/>
                  <a:gd name="connsiteY54" fmla="*/ 105718 h 6857998"/>
                  <a:gd name="connsiteX55" fmla="*/ 6418631 w 6509657"/>
                  <a:gd name="connsiteY55" fmla="*/ 152584 h 6857998"/>
                  <a:gd name="connsiteX56" fmla="*/ 6420344 w 6509657"/>
                  <a:gd name="connsiteY56" fmla="*/ 234883 h 6857998"/>
                  <a:gd name="connsiteX57" fmla="*/ 6424727 w 6509657"/>
                  <a:gd name="connsiteY57" fmla="*/ 261173 h 6857998"/>
                  <a:gd name="connsiteX58" fmla="*/ 6412152 w 6509657"/>
                  <a:gd name="connsiteY58" fmla="*/ 380050 h 6857998"/>
                  <a:gd name="connsiteX59" fmla="*/ 6411200 w 6509657"/>
                  <a:gd name="connsiteY59" fmla="*/ 447870 h 6857998"/>
                  <a:gd name="connsiteX60" fmla="*/ 6395577 w 6509657"/>
                  <a:gd name="connsiteY60" fmla="*/ 524262 h 6857998"/>
                  <a:gd name="connsiteX61" fmla="*/ 6396339 w 6509657"/>
                  <a:gd name="connsiteY61" fmla="*/ 546552 h 6857998"/>
                  <a:gd name="connsiteX62" fmla="*/ 6397674 w 6509657"/>
                  <a:gd name="connsiteY62" fmla="*/ 571508 h 6857998"/>
                  <a:gd name="connsiteX63" fmla="*/ 6398818 w 6509657"/>
                  <a:gd name="connsiteY63" fmla="*/ 648092 h 6857998"/>
                  <a:gd name="connsiteX64" fmla="*/ 6404531 w 6509657"/>
                  <a:gd name="connsiteY64" fmla="*/ 694576 h 6857998"/>
                  <a:gd name="connsiteX65" fmla="*/ 6401104 w 6509657"/>
                  <a:gd name="connsiteY65" fmla="*/ 783158 h 6857998"/>
                  <a:gd name="connsiteX66" fmla="*/ 6406056 w 6509657"/>
                  <a:gd name="connsiteY66" fmla="*/ 815929 h 6857998"/>
                  <a:gd name="connsiteX67" fmla="*/ 6406628 w 6509657"/>
                  <a:gd name="connsiteY67" fmla="*/ 898797 h 6857998"/>
                  <a:gd name="connsiteX68" fmla="*/ 6403770 w 6509657"/>
                  <a:gd name="connsiteY68" fmla="*/ 973095 h 6857998"/>
                  <a:gd name="connsiteX69" fmla="*/ 6405294 w 6509657"/>
                  <a:gd name="connsiteY69" fmla="*/ 1044725 h 6857998"/>
                  <a:gd name="connsiteX70" fmla="*/ 6411580 w 6509657"/>
                  <a:gd name="connsiteY70" fmla="*/ 1095972 h 6857998"/>
                  <a:gd name="connsiteX71" fmla="*/ 6415391 w 6509657"/>
                  <a:gd name="connsiteY71" fmla="*/ 1151600 h 6857998"/>
                  <a:gd name="connsiteX72" fmla="*/ 6438060 w 6509657"/>
                  <a:gd name="connsiteY72" fmla="*/ 1304955 h 6857998"/>
                  <a:gd name="connsiteX73" fmla="*/ 6432537 w 6509657"/>
                  <a:gd name="connsiteY73" fmla="*/ 1333341 h 6857998"/>
                  <a:gd name="connsiteX74" fmla="*/ 6427393 w 6509657"/>
                  <a:gd name="connsiteY74" fmla="*/ 1494509 h 6857998"/>
                  <a:gd name="connsiteX75" fmla="*/ 6427775 w 6509657"/>
                  <a:gd name="connsiteY75" fmla="*/ 1529563 h 6857998"/>
                  <a:gd name="connsiteX76" fmla="*/ 6405294 w 6509657"/>
                  <a:gd name="connsiteY76" fmla="*/ 1623675 h 6857998"/>
                  <a:gd name="connsiteX77" fmla="*/ 6440919 w 6509657"/>
                  <a:gd name="connsiteY77" fmla="*/ 1768838 h 6857998"/>
                  <a:gd name="connsiteX78" fmla="*/ 6485496 w 6509657"/>
                  <a:gd name="connsiteY78" fmla="*/ 1904673 h 6857998"/>
                  <a:gd name="connsiteX79" fmla="*/ 6491212 w 6509657"/>
                  <a:gd name="connsiteY79" fmla="*/ 1921817 h 6857998"/>
                  <a:gd name="connsiteX80" fmla="*/ 6500928 w 6509657"/>
                  <a:gd name="connsiteY80" fmla="*/ 1970586 h 6857998"/>
                  <a:gd name="connsiteX81" fmla="*/ 6504358 w 6509657"/>
                  <a:gd name="connsiteY81" fmla="*/ 2030977 h 6857998"/>
                  <a:gd name="connsiteX82" fmla="*/ 6509406 w 6509657"/>
                  <a:gd name="connsiteY82" fmla="*/ 2069340 h 6857998"/>
                  <a:gd name="connsiteX83" fmla="*/ 6509657 w 6509657"/>
                  <a:gd name="connsiteY83" fmla="*/ 2072225 h 6857998"/>
                  <a:gd name="connsiteX84" fmla="*/ 6509657 w 6509657"/>
                  <a:gd name="connsiteY84" fmla="*/ 2131532 h 6857998"/>
                  <a:gd name="connsiteX85" fmla="*/ 6508786 w 6509657"/>
                  <a:gd name="connsiteY85" fmla="*/ 2138304 h 6857998"/>
                  <a:gd name="connsiteX86" fmla="*/ 6502262 w 6509657"/>
                  <a:gd name="connsiteY86" fmla="*/ 2168903 h 6857998"/>
                  <a:gd name="connsiteX87" fmla="*/ 6486640 w 6509657"/>
                  <a:gd name="connsiteY87" fmla="*/ 2254633 h 6857998"/>
                  <a:gd name="connsiteX88" fmla="*/ 6471780 w 6509657"/>
                  <a:gd name="connsiteY88" fmla="*/ 2335405 h 6857998"/>
                  <a:gd name="connsiteX89" fmla="*/ 6489306 w 6509657"/>
                  <a:gd name="connsiteY89" fmla="*/ 2360933 h 6857998"/>
                  <a:gd name="connsiteX90" fmla="*/ 6504547 w 6509657"/>
                  <a:gd name="connsiteY90" fmla="*/ 2400369 h 6857998"/>
                  <a:gd name="connsiteX91" fmla="*/ 6486258 w 6509657"/>
                  <a:gd name="connsiteY91" fmla="*/ 2444184 h 6857998"/>
                  <a:gd name="connsiteX92" fmla="*/ 6448350 w 6509657"/>
                  <a:gd name="connsiteY92" fmla="*/ 2546678 h 6857998"/>
                  <a:gd name="connsiteX93" fmla="*/ 6446633 w 6509657"/>
                  <a:gd name="connsiteY93" fmla="*/ 2611450 h 6857998"/>
                  <a:gd name="connsiteX94" fmla="*/ 6430441 w 6509657"/>
                  <a:gd name="connsiteY94" fmla="*/ 2752235 h 6857998"/>
                  <a:gd name="connsiteX95" fmla="*/ 6407389 w 6509657"/>
                  <a:gd name="connsiteY95" fmla="*/ 2844248 h 6857998"/>
                  <a:gd name="connsiteX96" fmla="*/ 6381291 w 6509657"/>
                  <a:gd name="connsiteY96" fmla="*/ 2910353 h 6857998"/>
                  <a:gd name="connsiteX97" fmla="*/ 6347189 w 6509657"/>
                  <a:gd name="connsiteY97" fmla="*/ 3005035 h 6857998"/>
                  <a:gd name="connsiteX98" fmla="*/ 6329473 w 6509657"/>
                  <a:gd name="connsiteY98" fmla="*/ 3100099 h 6857998"/>
                  <a:gd name="connsiteX99" fmla="*/ 6307182 w 6509657"/>
                  <a:gd name="connsiteY99" fmla="*/ 3168870 h 6857998"/>
                  <a:gd name="connsiteX100" fmla="*/ 6291942 w 6509657"/>
                  <a:gd name="connsiteY100" fmla="*/ 3252885 h 6857998"/>
                  <a:gd name="connsiteX101" fmla="*/ 6291371 w 6509657"/>
                  <a:gd name="connsiteY101" fmla="*/ 3323372 h 6857998"/>
                  <a:gd name="connsiteX102" fmla="*/ 6294039 w 6509657"/>
                  <a:gd name="connsiteY102" fmla="*/ 3433866 h 6857998"/>
                  <a:gd name="connsiteX103" fmla="*/ 6247937 w 6509657"/>
                  <a:gd name="connsiteY103" fmla="*/ 3569124 h 6857998"/>
                  <a:gd name="connsiteX104" fmla="*/ 6237648 w 6509657"/>
                  <a:gd name="connsiteY104" fmla="*/ 3623799 h 6857998"/>
                  <a:gd name="connsiteX105" fmla="*/ 6232886 w 6509657"/>
                  <a:gd name="connsiteY105" fmla="*/ 3675238 h 6857998"/>
                  <a:gd name="connsiteX106" fmla="*/ 6202214 w 6509657"/>
                  <a:gd name="connsiteY106" fmla="*/ 3784397 h 6857998"/>
                  <a:gd name="connsiteX107" fmla="*/ 6192116 w 6509657"/>
                  <a:gd name="connsiteY107" fmla="*/ 3828785 h 6857998"/>
                  <a:gd name="connsiteX108" fmla="*/ 6192308 w 6509657"/>
                  <a:gd name="connsiteY108" fmla="*/ 3890891 h 6857998"/>
                  <a:gd name="connsiteX109" fmla="*/ 6178210 w 6509657"/>
                  <a:gd name="connsiteY109" fmla="*/ 4003861 h 6857998"/>
                  <a:gd name="connsiteX110" fmla="*/ 6137060 w 6509657"/>
                  <a:gd name="connsiteY110" fmla="*/ 4116641 h 6857998"/>
                  <a:gd name="connsiteX111" fmla="*/ 6141062 w 6509657"/>
                  <a:gd name="connsiteY111" fmla="*/ 4164458 h 6857998"/>
                  <a:gd name="connsiteX112" fmla="*/ 6140110 w 6509657"/>
                  <a:gd name="connsiteY112" fmla="*/ 4181603 h 6857998"/>
                  <a:gd name="connsiteX113" fmla="*/ 6117439 w 6509657"/>
                  <a:gd name="connsiteY113" fmla="*/ 4335722 h 6857998"/>
                  <a:gd name="connsiteX114" fmla="*/ 6114962 w 6509657"/>
                  <a:gd name="connsiteY114" fmla="*/ 4351154 h 6857998"/>
                  <a:gd name="connsiteX115" fmla="*/ 6094769 w 6509657"/>
                  <a:gd name="connsiteY115" fmla="*/ 4423545 h 6857998"/>
                  <a:gd name="connsiteX116" fmla="*/ 6082195 w 6509657"/>
                  <a:gd name="connsiteY116" fmla="*/ 4606053 h 6857998"/>
                  <a:gd name="connsiteX117" fmla="*/ 6080672 w 6509657"/>
                  <a:gd name="connsiteY117" fmla="*/ 4617291 h 6857998"/>
                  <a:gd name="connsiteX118" fmla="*/ 6090768 w 6509657"/>
                  <a:gd name="connsiteY118" fmla="*/ 4678445 h 6857998"/>
                  <a:gd name="connsiteX119" fmla="*/ 6105056 w 6509657"/>
                  <a:gd name="connsiteY119" fmla="*/ 4708734 h 6857998"/>
                  <a:gd name="connsiteX120" fmla="*/ 6119916 w 6509657"/>
                  <a:gd name="connsiteY120" fmla="*/ 4755980 h 6857998"/>
                  <a:gd name="connsiteX121" fmla="*/ 6125441 w 6509657"/>
                  <a:gd name="connsiteY121" fmla="*/ 4803988 h 6857998"/>
                  <a:gd name="connsiteX122" fmla="*/ 6102960 w 6509657"/>
                  <a:gd name="connsiteY122" fmla="*/ 4884572 h 6857998"/>
                  <a:gd name="connsiteX123" fmla="*/ 6100674 w 6509657"/>
                  <a:gd name="connsiteY123" fmla="*/ 4913909 h 6857998"/>
                  <a:gd name="connsiteX124" fmla="*/ 6089816 w 6509657"/>
                  <a:gd name="connsiteY124" fmla="*/ 4979253 h 6857998"/>
                  <a:gd name="connsiteX125" fmla="*/ 6090577 w 6509657"/>
                  <a:gd name="connsiteY125" fmla="*/ 5036405 h 6857998"/>
                  <a:gd name="connsiteX126" fmla="*/ 6107914 w 6509657"/>
                  <a:gd name="connsiteY126" fmla="*/ 5082317 h 6857998"/>
                  <a:gd name="connsiteX127" fmla="*/ 6111342 w 6509657"/>
                  <a:gd name="connsiteY127" fmla="*/ 5148995 h 6857998"/>
                  <a:gd name="connsiteX128" fmla="*/ 6098770 w 6509657"/>
                  <a:gd name="connsiteY128" fmla="*/ 5192051 h 6857998"/>
                  <a:gd name="connsiteX129" fmla="*/ 6097056 w 6509657"/>
                  <a:gd name="connsiteY129" fmla="*/ 5200813 h 6857998"/>
                  <a:gd name="connsiteX130" fmla="*/ 6096291 w 6509657"/>
                  <a:gd name="connsiteY130" fmla="*/ 5313403 h 6857998"/>
                  <a:gd name="connsiteX131" fmla="*/ 6134203 w 6509657"/>
                  <a:gd name="connsiteY131" fmla="*/ 5453995 h 6857998"/>
                  <a:gd name="connsiteX132" fmla="*/ 6142206 w 6509657"/>
                  <a:gd name="connsiteY132" fmla="*/ 5477239 h 6857998"/>
                  <a:gd name="connsiteX133" fmla="*/ 6156112 w 6509657"/>
                  <a:gd name="connsiteY133" fmla="*/ 5590590 h 6857998"/>
                  <a:gd name="connsiteX134" fmla="*/ 6170210 w 6509657"/>
                  <a:gd name="connsiteY134" fmla="*/ 5651360 h 6857998"/>
                  <a:gd name="connsiteX135" fmla="*/ 6170972 w 6509657"/>
                  <a:gd name="connsiteY135" fmla="*/ 5695178 h 6857998"/>
                  <a:gd name="connsiteX136" fmla="*/ 6195927 w 6509657"/>
                  <a:gd name="connsiteY136" fmla="*/ 5748136 h 6857998"/>
                  <a:gd name="connsiteX137" fmla="*/ 6206787 w 6509657"/>
                  <a:gd name="connsiteY137" fmla="*/ 5765474 h 6857998"/>
                  <a:gd name="connsiteX138" fmla="*/ 6213264 w 6509657"/>
                  <a:gd name="connsiteY138" fmla="*/ 5786239 h 6857998"/>
                  <a:gd name="connsiteX139" fmla="*/ 6233839 w 6509657"/>
                  <a:gd name="connsiteY139" fmla="*/ 5880348 h 6857998"/>
                  <a:gd name="connsiteX140" fmla="*/ 6245457 w 6509657"/>
                  <a:gd name="connsiteY140" fmla="*/ 5897114 h 6857998"/>
                  <a:gd name="connsiteX141" fmla="*/ 6252699 w 6509657"/>
                  <a:gd name="connsiteY141" fmla="*/ 5908355 h 6857998"/>
                  <a:gd name="connsiteX142" fmla="*/ 6264891 w 6509657"/>
                  <a:gd name="connsiteY142" fmla="*/ 5999796 h 6857998"/>
                  <a:gd name="connsiteX143" fmla="*/ 6299372 w 6509657"/>
                  <a:gd name="connsiteY143" fmla="*/ 6056948 h 6857998"/>
                  <a:gd name="connsiteX144" fmla="*/ 6314041 w 6509657"/>
                  <a:gd name="connsiteY144" fmla="*/ 6072569 h 6857998"/>
                  <a:gd name="connsiteX145" fmla="*/ 6336139 w 6509657"/>
                  <a:gd name="connsiteY145" fmla="*/ 6127247 h 6857998"/>
                  <a:gd name="connsiteX146" fmla="*/ 6378623 w 6509657"/>
                  <a:gd name="connsiteY146" fmla="*/ 6311084 h 6857998"/>
                  <a:gd name="connsiteX147" fmla="*/ 6363571 w 6509657"/>
                  <a:gd name="connsiteY147" fmla="*/ 6363664 h 6857998"/>
                  <a:gd name="connsiteX148" fmla="*/ 6403960 w 6509657"/>
                  <a:gd name="connsiteY148" fmla="*/ 6463490 h 6857998"/>
                  <a:gd name="connsiteX149" fmla="*/ 6426820 w 6509657"/>
                  <a:gd name="connsiteY149" fmla="*/ 6550742 h 6857998"/>
                  <a:gd name="connsiteX150" fmla="*/ 6432347 w 6509657"/>
                  <a:gd name="connsiteY150" fmla="*/ 6583128 h 6857998"/>
                  <a:gd name="connsiteX151" fmla="*/ 6442443 w 6509657"/>
                  <a:gd name="connsiteY151" fmla="*/ 6685617 h 6857998"/>
                  <a:gd name="connsiteX152" fmla="*/ 6465303 w 6509657"/>
                  <a:gd name="connsiteY152" fmla="*/ 6738388 h 6857998"/>
                  <a:gd name="connsiteX153" fmla="*/ 6482807 w 6509657"/>
                  <a:gd name="connsiteY153" fmla="*/ 6796804 h 6857998"/>
                  <a:gd name="connsiteX154" fmla="*/ 6487578 w 6509657"/>
                  <a:gd name="connsiteY154" fmla="*/ 6857457 h 6857998"/>
                  <a:gd name="connsiteX155" fmla="*/ 6360339 w 6509657"/>
                  <a:gd name="connsiteY155" fmla="*/ 6857457 h 6857998"/>
                  <a:gd name="connsiteX156" fmla="*/ 6360339 w 6509657"/>
                  <a:gd name="connsiteY156" fmla="*/ 6857998 h 6857998"/>
                  <a:gd name="connsiteX157" fmla="*/ 0 w 6509657"/>
                  <a:gd name="connsiteY157" fmla="*/ 6857998 h 685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</a:cxnLst>
                <a:rect l="l" t="t" r="r" b="b"/>
                <a:pathLst>
                  <a:path w="6509657" h="6857998">
                    <a:moveTo>
                      <a:pt x="5757500" y="6118149"/>
                    </a:moveTo>
                    <a:cubicBezTo>
                      <a:pt x="5764049" y="6124102"/>
                      <a:pt x="5771670" y="6129341"/>
                      <a:pt x="5778719" y="6133723"/>
                    </a:cubicBezTo>
                    <a:cubicBezTo>
                      <a:pt x="5785863" y="6138152"/>
                      <a:pt x="5791209" y="6143474"/>
                      <a:pt x="5794879" y="6149380"/>
                    </a:cubicBezTo>
                    <a:lnTo>
                      <a:pt x="5800355" y="6166562"/>
                    </a:lnTo>
                    <a:lnTo>
                      <a:pt x="5794879" y="6149379"/>
                    </a:lnTo>
                    <a:cubicBezTo>
                      <a:pt x="5791209" y="6143474"/>
                      <a:pt x="5785863" y="6138152"/>
                      <a:pt x="5778719" y="6133722"/>
                    </a:cubicBezTo>
                    <a:cubicBezTo>
                      <a:pt x="5771670" y="6129341"/>
                      <a:pt x="5764049" y="6124102"/>
                      <a:pt x="5757500" y="6118149"/>
                    </a:cubicBezTo>
                    <a:close/>
                    <a:moveTo>
                      <a:pt x="5665657" y="4941372"/>
                    </a:moveTo>
                    <a:lnTo>
                      <a:pt x="5668987" y="4950869"/>
                    </a:lnTo>
                    <a:lnTo>
                      <a:pt x="5678672" y="4991382"/>
                    </a:lnTo>
                    <a:lnTo>
                      <a:pt x="5668987" y="4950868"/>
                    </a:lnTo>
                    <a:close/>
                    <a:moveTo>
                      <a:pt x="5669596" y="4749807"/>
                    </a:moveTo>
                    <a:cubicBezTo>
                      <a:pt x="5657460" y="4762826"/>
                      <a:pt x="5656603" y="4781365"/>
                      <a:pt x="5654889" y="4799797"/>
                    </a:cubicBezTo>
                    <a:cubicBezTo>
                      <a:pt x="5656603" y="4781365"/>
                      <a:pt x="5657460" y="4762827"/>
                      <a:pt x="5669596" y="4749807"/>
                    </a:cubicBezTo>
                    <a:close/>
                    <a:moveTo>
                      <a:pt x="5687394" y="4543185"/>
                    </a:moveTo>
                    <a:cubicBezTo>
                      <a:pt x="5688372" y="4548281"/>
                      <a:pt x="5690419" y="4553662"/>
                      <a:pt x="5692800" y="4557092"/>
                    </a:cubicBezTo>
                    <a:cubicBezTo>
                      <a:pt x="5704421" y="4573618"/>
                      <a:pt x="5713208" y="4588275"/>
                      <a:pt x="5719165" y="4602021"/>
                    </a:cubicBezTo>
                    <a:cubicBezTo>
                      <a:pt x="5713208" y="4588275"/>
                      <a:pt x="5704421" y="4573618"/>
                      <a:pt x="5692800" y="4557091"/>
                    </a:cubicBezTo>
                    <a:close/>
                    <a:moveTo>
                      <a:pt x="6153612" y="2819253"/>
                    </a:moveTo>
                    <a:lnTo>
                      <a:pt x="6165256" y="2827484"/>
                    </a:lnTo>
                    <a:lnTo>
                      <a:pt x="6165258" y="2827486"/>
                    </a:lnTo>
                    <a:lnTo>
                      <a:pt x="6193761" y="2861156"/>
                    </a:lnTo>
                    <a:lnTo>
                      <a:pt x="6184107" y="2842392"/>
                    </a:lnTo>
                    <a:lnTo>
                      <a:pt x="6165258" y="2827486"/>
                    </a:lnTo>
                    <a:lnTo>
                      <a:pt x="6165256" y="2827483"/>
                    </a:lnTo>
                    <a:close/>
                    <a:moveTo>
                      <a:pt x="6083958" y="1974015"/>
                    </a:moveTo>
                    <a:lnTo>
                      <a:pt x="6077444" y="1999763"/>
                    </a:lnTo>
                    <a:cubicBezTo>
                      <a:pt x="6073635" y="2008056"/>
                      <a:pt x="6067955" y="2016020"/>
                      <a:pt x="6059716" y="2023547"/>
                    </a:cubicBezTo>
                    <a:cubicBezTo>
                      <a:pt x="6076195" y="2008497"/>
                      <a:pt x="6082433" y="1991685"/>
                      <a:pt x="6083958" y="1974015"/>
                    </a:cubicBezTo>
                    <a:close/>
                    <a:moveTo>
                      <a:pt x="6066764" y="1768838"/>
                    </a:moveTo>
                    <a:cubicBezTo>
                      <a:pt x="6062383" y="1774411"/>
                      <a:pt x="6059620" y="1779948"/>
                      <a:pt x="6058162" y="1785412"/>
                    </a:cubicBezTo>
                    <a:lnTo>
                      <a:pt x="6057382" y="1801558"/>
                    </a:lnTo>
                    <a:cubicBezTo>
                      <a:pt x="6055715" y="1790986"/>
                      <a:pt x="6058001" y="1779981"/>
                      <a:pt x="6066764" y="1768838"/>
                    </a:cubicBezTo>
                    <a:close/>
                    <a:moveTo>
                      <a:pt x="6176353" y="520953"/>
                    </a:moveTo>
                    <a:lnTo>
                      <a:pt x="6169625" y="549926"/>
                    </a:lnTo>
                    <a:lnTo>
                      <a:pt x="6163371" y="566616"/>
                    </a:lnTo>
                    <a:lnTo>
                      <a:pt x="6157421" y="581804"/>
                    </a:lnTo>
                    <a:lnTo>
                      <a:pt x="6157002" y="583595"/>
                    </a:lnTo>
                    <a:lnTo>
                      <a:pt x="6154828" y="589388"/>
                    </a:lnTo>
                    <a:cubicBezTo>
                      <a:pt x="6152427" y="597005"/>
                      <a:pt x="6150670" y="604728"/>
                      <a:pt x="6150205" y="612658"/>
                    </a:cubicBezTo>
                    <a:lnTo>
                      <a:pt x="6157002" y="583595"/>
                    </a:lnTo>
                    <a:lnTo>
                      <a:pt x="6163319" y="566754"/>
                    </a:lnTo>
                    <a:lnTo>
                      <a:pt x="6163371" y="566616"/>
                    </a:lnTo>
                    <a:lnTo>
                      <a:pt x="6169209" y="551717"/>
                    </a:lnTo>
                    <a:lnTo>
                      <a:pt x="6169625" y="549926"/>
                    </a:lnTo>
                    <a:lnTo>
                      <a:pt x="6171790" y="544146"/>
                    </a:lnTo>
                    <a:cubicBezTo>
                      <a:pt x="6174177" y="536547"/>
                      <a:pt x="6175914" y="528850"/>
                      <a:pt x="6176353" y="520953"/>
                    </a:cubicBezTo>
                    <a:close/>
                    <a:moveTo>
                      <a:pt x="6125250" y="268794"/>
                    </a:moveTo>
                    <a:cubicBezTo>
                      <a:pt x="6122725" y="279176"/>
                      <a:pt x="6121022" y="289296"/>
                      <a:pt x="6120374" y="299164"/>
                    </a:cubicBezTo>
                    <a:cubicBezTo>
                      <a:pt x="6119725" y="309031"/>
                      <a:pt x="6120130" y="318646"/>
                      <a:pt x="6121819" y="328017"/>
                    </a:cubicBezTo>
                    <a:close/>
                    <a:moveTo>
                      <a:pt x="0" y="0"/>
                    </a:moveTo>
                    <a:lnTo>
                      <a:pt x="6442666" y="0"/>
                    </a:lnTo>
                    <a:lnTo>
                      <a:pt x="6438451" y="24480"/>
                    </a:lnTo>
                    <a:cubicBezTo>
                      <a:pt x="6435966" y="32636"/>
                      <a:pt x="6432204" y="40471"/>
                      <a:pt x="6426440" y="47806"/>
                    </a:cubicBezTo>
                    <a:cubicBezTo>
                      <a:pt x="6411580" y="66857"/>
                      <a:pt x="6415009" y="85336"/>
                      <a:pt x="6417296" y="105718"/>
                    </a:cubicBezTo>
                    <a:cubicBezTo>
                      <a:pt x="6419010" y="121150"/>
                      <a:pt x="6418439" y="136963"/>
                      <a:pt x="6418631" y="152584"/>
                    </a:cubicBezTo>
                    <a:cubicBezTo>
                      <a:pt x="6419200" y="180017"/>
                      <a:pt x="6419391" y="207450"/>
                      <a:pt x="6420344" y="234883"/>
                    </a:cubicBezTo>
                    <a:cubicBezTo>
                      <a:pt x="6420724" y="243648"/>
                      <a:pt x="6425489" y="252600"/>
                      <a:pt x="6424727" y="261173"/>
                    </a:cubicBezTo>
                    <a:cubicBezTo>
                      <a:pt x="6421106" y="300800"/>
                      <a:pt x="6415391" y="340425"/>
                      <a:pt x="6412152" y="380050"/>
                    </a:cubicBezTo>
                    <a:cubicBezTo>
                      <a:pt x="6410248" y="402529"/>
                      <a:pt x="6413865" y="425581"/>
                      <a:pt x="6411200" y="447870"/>
                    </a:cubicBezTo>
                    <a:cubicBezTo>
                      <a:pt x="6408152" y="473587"/>
                      <a:pt x="6400342" y="498733"/>
                      <a:pt x="6395577" y="524262"/>
                    </a:cubicBezTo>
                    <a:cubicBezTo>
                      <a:pt x="6394245" y="531310"/>
                      <a:pt x="6395960" y="539121"/>
                      <a:pt x="6396339" y="546552"/>
                    </a:cubicBezTo>
                    <a:cubicBezTo>
                      <a:pt x="6396721" y="554933"/>
                      <a:pt x="6397483" y="563125"/>
                      <a:pt x="6397674" y="571508"/>
                    </a:cubicBezTo>
                    <a:cubicBezTo>
                      <a:pt x="6398056" y="597037"/>
                      <a:pt x="6397483" y="622564"/>
                      <a:pt x="6398818" y="648092"/>
                    </a:cubicBezTo>
                    <a:cubicBezTo>
                      <a:pt x="6399579" y="663713"/>
                      <a:pt x="6407389" y="680096"/>
                      <a:pt x="6404531" y="694576"/>
                    </a:cubicBezTo>
                    <a:cubicBezTo>
                      <a:pt x="6399008" y="724104"/>
                      <a:pt x="6411390" y="753633"/>
                      <a:pt x="6401104" y="783158"/>
                    </a:cubicBezTo>
                    <a:cubicBezTo>
                      <a:pt x="6398056" y="792306"/>
                      <a:pt x="6405676" y="804877"/>
                      <a:pt x="6406056" y="815929"/>
                    </a:cubicBezTo>
                    <a:cubicBezTo>
                      <a:pt x="6407008" y="843552"/>
                      <a:pt x="6406818" y="871173"/>
                      <a:pt x="6406628" y="898797"/>
                    </a:cubicBezTo>
                    <a:cubicBezTo>
                      <a:pt x="6406438" y="923562"/>
                      <a:pt x="6409104" y="949281"/>
                      <a:pt x="6403770" y="973095"/>
                    </a:cubicBezTo>
                    <a:cubicBezTo>
                      <a:pt x="6398056" y="998052"/>
                      <a:pt x="6398818" y="1020529"/>
                      <a:pt x="6405294" y="1044725"/>
                    </a:cubicBezTo>
                    <a:cubicBezTo>
                      <a:pt x="6409676" y="1061298"/>
                      <a:pt x="6410248" y="1078826"/>
                      <a:pt x="6411580" y="1095972"/>
                    </a:cubicBezTo>
                    <a:cubicBezTo>
                      <a:pt x="6413104" y="1114449"/>
                      <a:pt x="6409104" y="1134834"/>
                      <a:pt x="6415391" y="1151600"/>
                    </a:cubicBezTo>
                    <a:cubicBezTo>
                      <a:pt x="6434060" y="1201512"/>
                      <a:pt x="6438060" y="1252757"/>
                      <a:pt x="6438060" y="1304955"/>
                    </a:cubicBezTo>
                    <a:cubicBezTo>
                      <a:pt x="6438060" y="1314483"/>
                      <a:pt x="6435395" y="1324198"/>
                      <a:pt x="6432537" y="1333341"/>
                    </a:cubicBezTo>
                    <a:cubicBezTo>
                      <a:pt x="6415391" y="1386684"/>
                      <a:pt x="6416914" y="1440216"/>
                      <a:pt x="6427393" y="1494509"/>
                    </a:cubicBezTo>
                    <a:cubicBezTo>
                      <a:pt x="6429679" y="1505751"/>
                      <a:pt x="6430060" y="1518324"/>
                      <a:pt x="6427775" y="1529563"/>
                    </a:cubicBezTo>
                    <a:cubicBezTo>
                      <a:pt x="6421106" y="1561189"/>
                      <a:pt x="6410056" y="1591859"/>
                      <a:pt x="6405294" y="1623675"/>
                    </a:cubicBezTo>
                    <a:cubicBezTo>
                      <a:pt x="6397483" y="1676253"/>
                      <a:pt x="6423771" y="1721785"/>
                      <a:pt x="6440919" y="1768838"/>
                    </a:cubicBezTo>
                    <a:cubicBezTo>
                      <a:pt x="6457112" y="1813610"/>
                      <a:pt x="6493689" y="1851709"/>
                      <a:pt x="6485496" y="1904673"/>
                    </a:cubicBezTo>
                    <a:cubicBezTo>
                      <a:pt x="6484735" y="1910004"/>
                      <a:pt x="6489878" y="1915912"/>
                      <a:pt x="6491212" y="1921817"/>
                    </a:cubicBezTo>
                    <a:cubicBezTo>
                      <a:pt x="6494833" y="1938009"/>
                      <a:pt x="6499211" y="1954202"/>
                      <a:pt x="6500928" y="1970586"/>
                    </a:cubicBezTo>
                    <a:cubicBezTo>
                      <a:pt x="6503215" y="1990589"/>
                      <a:pt x="6502454" y="2010974"/>
                      <a:pt x="6504358" y="2030977"/>
                    </a:cubicBezTo>
                    <a:cubicBezTo>
                      <a:pt x="6505501" y="2043835"/>
                      <a:pt x="6507596" y="2056600"/>
                      <a:pt x="6509406" y="2069340"/>
                    </a:cubicBezTo>
                    <a:lnTo>
                      <a:pt x="6509657" y="2072225"/>
                    </a:lnTo>
                    <a:lnTo>
                      <a:pt x="6509657" y="2131532"/>
                    </a:lnTo>
                    <a:lnTo>
                      <a:pt x="6508786" y="2138304"/>
                    </a:lnTo>
                    <a:cubicBezTo>
                      <a:pt x="6506595" y="2148519"/>
                      <a:pt x="6503977" y="2158712"/>
                      <a:pt x="6502262" y="2168903"/>
                    </a:cubicBezTo>
                    <a:cubicBezTo>
                      <a:pt x="6497499" y="2197670"/>
                      <a:pt x="6498833" y="2229296"/>
                      <a:pt x="6486640" y="2254633"/>
                    </a:cubicBezTo>
                    <a:cubicBezTo>
                      <a:pt x="6473686" y="2281683"/>
                      <a:pt x="6467780" y="2307402"/>
                      <a:pt x="6471780" y="2335405"/>
                    </a:cubicBezTo>
                    <a:cubicBezTo>
                      <a:pt x="6473114" y="2344741"/>
                      <a:pt x="6481116" y="2356744"/>
                      <a:pt x="6489306" y="2360933"/>
                    </a:cubicBezTo>
                    <a:cubicBezTo>
                      <a:pt x="6507595" y="2370270"/>
                      <a:pt x="6510835" y="2383032"/>
                      <a:pt x="6504547" y="2400369"/>
                    </a:cubicBezTo>
                    <a:cubicBezTo>
                      <a:pt x="6499211" y="2415420"/>
                      <a:pt x="6496546" y="2433897"/>
                      <a:pt x="6486258" y="2444184"/>
                    </a:cubicBezTo>
                    <a:cubicBezTo>
                      <a:pt x="6457112" y="2473333"/>
                      <a:pt x="6456160" y="2510483"/>
                      <a:pt x="6448350" y="2546678"/>
                    </a:cubicBezTo>
                    <a:cubicBezTo>
                      <a:pt x="6443585" y="2568774"/>
                      <a:pt x="6443395" y="2589352"/>
                      <a:pt x="6446633" y="2611450"/>
                    </a:cubicBezTo>
                    <a:cubicBezTo>
                      <a:pt x="6453872" y="2659455"/>
                      <a:pt x="6443585" y="2706131"/>
                      <a:pt x="6430441" y="2752235"/>
                    </a:cubicBezTo>
                    <a:cubicBezTo>
                      <a:pt x="6421679" y="2782716"/>
                      <a:pt x="6416344" y="2813958"/>
                      <a:pt x="6407389" y="2844248"/>
                    </a:cubicBezTo>
                    <a:cubicBezTo>
                      <a:pt x="6400531" y="2866918"/>
                      <a:pt x="6392339" y="2889587"/>
                      <a:pt x="6381291" y="2910353"/>
                    </a:cubicBezTo>
                    <a:cubicBezTo>
                      <a:pt x="6365097" y="2940455"/>
                      <a:pt x="6340712" y="2966742"/>
                      <a:pt x="6347189" y="3005035"/>
                    </a:cubicBezTo>
                    <a:cubicBezTo>
                      <a:pt x="6352904" y="3038756"/>
                      <a:pt x="6340904" y="3069235"/>
                      <a:pt x="6329473" y="3100099"/>
                    </a:cubicBezTo>
                    <a:cubicBezTo>
                      <a:pt x="6321091" y="3122770"/>
                      <a:pt x="6312516" y="3145436"/>
                      <a:pt x="6307182" y="3168870"/>
                    </a:cubicBezTo>
                    <a:cubicBezTo>
                      <a:pt x="6300896" y="3196686"/>
                      <a:pt x="6303564" y="3228119"/>
                      <a:pt x="6291942" y="3252885"/>
                    </a:cubicBezTo>
                    <a:cubicBezTo>
                      <a:pt x="6279750" y="3278795"/>
                      <a:pt x="6287942" y="3300319"/>
                      <a:pt x="6291371" y="3323372"/>
                    </a:cubicBezTo>
                    <a:cubicBezTo>
                      <a:pt x="6296706" y="3360139"/>
                      <a:pt x="6306612" y="3396719"/>
                      <a:pt x="6294039" y="3433866"/>
                    </a:cubicBezTo>
                    <a:cubicBezTo>
                      <a:pt x="6278798" y="3479015"/>
                      <a:pt x="6262414" y="3523785"/>
                      <a:pt x="6247937" y="3569124"/>
                    </a:cubicBezTo>
                    <a:cubicBezTo>
                      <a:pt x="6242410" y="3586653"/>
                      <a:pt x="6240124" y="3605509"/>
                      <a:pt x="6237648" y="3623799"/>
                    </a:cubicBezTo>
                    <a:cubicBezTo>
                      <a:pt x="6235551" y="3641134"/>
                      <a:pt x="6240887" y="3661899"/>
                      <a:pt x="6232886" y="3675238"/>
                    </a:cubicBezTo>
                    <a:cubicBezTo>
                      <a:pt x="6212312" y="3709529"/>
                      <a:pt x="6202214" y="3744770"/>
                      <a:pt x="6202214" y="3784397"/>
                    </a:cubicBezTo>
                    <a:cubicBezTo>
                      <a:pt x="6202214" y="3799258"/>
                      <a:pt x="6193641" y="3813737"/>
                      <a:pt x="6192116" y="3828785"/>
                    </a:cubicBezTo>
                    <a:cubicBezTo>
                      <a:pt x="6190212" y="3849362"/>
                      <a:pt x="6185068" y="3872985"/>
                      <a:pt x="6192308" y="3890891"/>
                    </a:cubicBezTo>
                    <a:cubicBezTo>
                      <a:pt x="6209454" y="3932993"/>
                      <a:pt x="6195163" y="3967091"/>
                      <a:pt x="6178210" y="4003861"/>
                    </a:cubicBezTo>
                    <a:cubicBezTo>
                      <a:pt x="6161446" y="4040058"/>
                      <a:pt x="6148111" y="4078159"/>
                      <a:pt x="6137060" y="4116641"/>
                    </a:cubicBezTo>
                    <a:cubicBezTo>
                      <a:pt x="6133060" y="4131119"/>
                      <a:pt x="6139729" y="4148453"/>
                      <a:pt x="6141062" y="4164458"/>
                    </a:cubicBezTo>
                    <a:cubicBezTo>
                      <a:pt x="6141443" y="4170174"/>
                      <a:pt x="6142014" y="4176461"/>
                      <a:pt x="6140110" y="4181603"/>
                    </a:cubicBezTo>
                    <a:cubicBezTo>
                      <a:pt x="6121819" y="4231324"/>
                      <a:pt x="6107914" y="4281810"/>
                      <a:pt x="6117439" y="4335722"/>
                    </a:cubicBezTo>
                    <a:cubicBezTo>
                      <a:pt x="6118392" y="4340674"/>
                      <a:pt x="6116295" y="4346201"/>
                      <a:pt x="6114962" y="4351154"/>
                    </a:cubicBezTo>
                    <a:cubicBezTo>
                      <a:pt x="6108104" y="4375349"/>
                      <a:pt x="6097246" y="4398972"/>
                      <a:pt x="6094769" y="4423545"/>
                    </a:cubicBezTo>
                    <a:cubicBezTo>
                      <a:pt x="6088673" y="4484127"/>
                      <a:pt x="6086195" y="4545086"/>
                      <a:pt x="6082195" y="4606053"/>
                    </a:cubicBezTo>
                    <a:cubicBezTo>
                      <a:pt x="6082006" y="4609863"/>
                      <a:pt x="6082006" y="4613864"/>
                      <a:pt x="6080672" y="4617291"/>
                    </a:cubicBezTo>
                    <a:cubicBezTo>
                      <a:pt x="6072479" y="4639772"/>
                      <a:pt x="6075148" y="4659393"/>
                      <a:pt x="6090768" y="4678445"/>
                    </a:cubicBezTo>
                    <a:cubicBezTo>
                      <a:pt x="6097626" y="4686828"/>
                      <a:pt x="6101246" y="4698258"/>
                      <a:pt x="6105056" y="4708734"/>
                    </a:cubicBezTo>
                    <a:cubicBezTo>
                      <a:pt x="6110772" y="4724167"/>
                      <a:pt x="6116295" y="4739978"/>
                      <a:pt x="6119916" y="4755980"/>
                    </a:cubicBezTo>
                    <a:cubicBezTo>
                      <a:pt x="6123345" y="4771793"/>
                      <a:pt x="6128106" y="4788747"/>
                      <a:pt x="6125441" y="4803988"/>
                    </a:cubicBezTo>
                    <a:cubicBezTo>
                      <a:pt x="6120679" y="4831420"/>
                      <a:pt x="6110010" y="4857522"/>
                      <a:pt x="6102960" y="4884572"/>
                    </a:cubicBezTo>
                    <a:cubicBezTo>
                      <a:pt x="6100482" y="4893907"/>
                      <a:pt x="6100866" y="4904195"/>
                      <a:pt x="6100674" y="4913909"/>
                    </a:cubicBezTo>
                    <a:cubicBezTo>
                      <a:pt x="6100104" y="4936201"/>
                      <a:pt x="6105628" y="4959061"/>
                      <a:pt x="6089816" y="4979253"/>
                    </a:cubicBezTo>
                    <a:cubicBezTo>
                      <a:pt x="6074956" y="4997922"/>
                      <a:pt x="6079337" y="5016785"/>
                      <a:pt x="6090577" y="5036405"/>
                    </a:cubicBezTo>
                    <a:cubicBezTo>
                      <a:pt x="6098579" y="5050504"/>
                      <a:pt x="6104866" y="5066505"/>
                      <a:pt x="6107914" y="5082317"/>
                    </a:cubicBezTo>
                    <a:cubicBezTo>
                      <a:pt x="6112104" y="5104036"/>
                      <a:pt x="6113820" y="5125562"/>
                      <a:pt x="6111342" y="5148995"/>
                    </a:cubicBezTo>
                    <a:cubicBezTo>
                      <a:pt x="6109628" y="5165570"/>
                      <a:pt x="6108866" y="5179097"/>
                      <a:pt x="6098770" y="5192051"/>
                    </a:cubicBezTo>
                    <a:cubicBezTo>
                      <a:pt x="6097246" y="5194145"/>
                      <a:pt x="6096864" y="5197955"/>
                      <a:pt x="6097056" y="5200813"/>
                    </a:cubicBezTo>
                    <a:cubicBezTo>
                      <a:pt x="6100294" y="5238343"/>
                      <a:pt x="6098579" y="5275491"/>
                      <a:pt x="6096291" y="5313403"/>
                    </a:cubicBezTo>
                    <a:cubicBezTo>
                      <a:pt x="6093247" y="5361598"/>
                      <a:pt x="6102198" y="5412276"/>
                      <a:pt x="6134203" y="5453995"/>
                    </a:cubicBezTo>
                    <a:cubicBezTo>
                      <a:pt x="6138967" y="5460092"/>
                      <a:pt x="6141062" y="5469236"/>
                      <a:pt x="6142206" y="5477239"/>
                    </a:cubicBezTo>
                    <a:cubicBezTo>
                      <a:pt x="6147158" y="5514957"/>
                      <a:pt x="6150587" y="5552869"/>
                      <a:pt x="6156112" y="5590590"/>
                    </a:cubicBezTo>
                    <a:cubicBezTo>
                      <a:pt x="6159160" y="5611164"/>
                      <a:pt x="6161827" y="5632691"/>
                      <a:pt x="6170210" y="5651360"/>
                    </a:cubicBezTo>
                    <a:cubicBezTo>
                      <a:pt x="6178400" y="5669647"/>
                      <a:pt x="6188116" y="5684320"/>
                      <a:pt x="6170972" y="5695178"/>
                    </a:cubicBezTo>
                    <a:cubicBezTo>
                      <a:pt x="6180116" y="5714607"/>
                      <a:pt x="6187737" y="5731564"/>
                      <a:pt x="6195927" y="5748136"/>
                    </a:cubicBezTo>
                    <a:cubicBezTo>
                      <a:pt x="6198974" y="5754234"/>
                      <a:pt x="6203929" y="5759378"/>
                      <a:pt x="6206787" y="5765474"/>
                    </a:cubicBezTo>
                    <a:cubicBezTo>
                      <a:pt x="6209834" y="5771953"/>
                      <a:pt x="6211739" y="5779191"/>
                      <a:pt x="6213264" y="5786239"/>
                    </a:cubicBezTo>
                    <a:cubicBezTo>
                      <a:pt x="6220122" y="5817674"/>
                      <a:pt x="6226408" y="5849107"/>
                      <a:pt x="6233839" y="5880348"/>
                    </a:cubicBezTo>
                    <a:cubicBezTo>
                      <a:pt x="6235362" y="5886447"/>
                      <a:pt x="6241458" y="5891590"/>
                      <a:pt x="6245457" y="5897114"/>
                    </a:cubicBezTo>
                    <a:cubicBezTo>
                      <a:pt x="6248126" y="5900735"/>
                      <a:pt x="6252127" y="5904353"/>
                      <a:pt x="6252699" y="5908355"/>
                    </a:cubicBezTo>
                    <a:cubicBezTo>
                      <a:pt x="6257271" y="5938836"/>
                      <a:pt x="6262606" y="5969124"/>
                      <a:pt x="6264891" y="5999796"/>
                    </a:cubicBezTo>
                    <a:cubicBezTo>
                      <a:pt x="6266794" y="6025515"/>
                      <a:pt x="6266225" y="6050282"/>
                      <a:pt x="6299372" y="6056948"/>
                    </a:cubicBezTo>
                    <a:cubicBezTo>
                      <a:pt x="6305088" y="6058092"/>
                      <a:pt x="6311185" y="6066284"/>
                      <a:pt x="6314041" y="6072569"/>
                    </a:cubicBezTo>
                    <a:cubicBezTo>
                      <a:pt x="6322233" y="6090477"/>
                      <a:pt x="6327758" y="6109530"/>
                      <a:pt x="6336139" y="6127247"/>
                    </a:cubicBezTo>
                    <a:cubicBezTo>
                      <a:pt x="6364144" y="6185351"/>
                      <a:pt x="6381862" y="6246121"/>
                      <a:pt x="6378623" y="6311084"/>
                    </a:cubicBezTo>
                    <a:cubicBezTo>
                      <a:pt x="6377671" y="6331277"/>
                      <a:pt x="6367382" y="6350899"/>
                      <a:pt x="6363571" y="6363664"/>
                    </a:cubicBezTo>
                    <a:cubicBezTo>
                      <a:pt x="6378623" y="6400429"/>
                      <a:pt x="6393101" y="6431292"/>
                      <a:pt x="6403960" y="6463490"/>
                    </a:cubicBezTo>
                    <a:cubicBezTo>
                      <a:pt x="6413676" y="6491874"/>
                      <a:pt x="6419772" y="6521593"/>
                      <a:pt x="6426820" y="6550742"/>
                    </a:cubicBezTo>
                    <a:cubicBezTo>
                      <a:pt x="6429489" y="6561411"/>
                      <a:pt x="6431012" y="6572269"/>
                      <a:pt x="6432347" y="6583128"/>
                    </a:cubicBezTo>
                    <a:cubicBezTo>
                      <a:pt x="6436537" y="6617036"/>
                      <a:pt x="6426440" y="6652472"/>
                      <a:pt x="6442443" y="6685617"/>
                    </a:cubicBezTo>
                    <a:cubicBezTo>
                      <a:pt x="6450825" y="6702955"/>
                      <a:pt x="6460921" y="6720103"/>
                      <a:pt x="6465303" y="6738388"/>
                    </a:cubicBezTo>
                    <a:cubicBezTo>
                      <a:pt x="6470066" y="6758011"/>
                      <a:pt x="6477496" y="6777207"/>
                      <a:pt x="6482807" y="6796804"/>
                    </a:cubicBezTo>
                    <a:lnTo>
                      <a:pt x="6487578" y="6857457"/>
                    </a:lnTo>
                    <a:lnTo>
                      <a:pt x="6360339" y="6857457"/>
                    </a:lnTo>
                    <a:lnTo>
                      <a:pt x="6360339" y="6857998"/>
                    </a:lnTo>
                    <a:lnTo>
                      <a:pt x="0" y="6857998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28038CF-635C-47B0-AD1A-45C825434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632356" y="0"/>
              <a:ext cx="874718" cy="6857455"/>
              <a:chOff x="5632356" y="0"/>
              <a:chExt cx="874718" cy="6857455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3A20C87C-ECA0-4812-8A87-05BC76504A6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5400000" flipH="1">
                <a:off x="2640986" y="2991370"/>
                <a:ext cx="6857455" cy="874716"/>
              </a:xfrm>
              <a:custGeom>
                <a:avLst/>
                <a:gdLst>
                  <a:gd name="connsiteX0" fmla="*/ 6857455 w 6857455"/>
                  <a:gd name="connsiteY0" fmla="*/ 804643 h 874716"/>
                  <a:gd name="connsiteX1" fmla="*/ 6857455 w 6857455"/>
                  <a:gd name="connsiteY1" fmla="*/ 562246 h 874716"/>
                  <a:gd name="connsiteX2" fmla="*/ 6829178 w 6857455"/>
                  <a:gd name="connsiteY2" fmla="*/ 551284 h 874716"/>
                  <a:gd name="connsiteX3" fmla="*/ 6766024 w 6857455"/>
                  <a:gd name="connsiteY3" fmla="*/ 500372 h 874716"/>
                  <a:gd name="connsiteX4" fmla="*/ 6734971 w 6857455"/>
                  <a:gd name="connsiteY4" fmla="*/ 500944 h 874716"/>
                  <a:gd name="connsiteX5" fmla="*/ 6683915 w 6857455"/>
                  <a:gd name="connsiteY5" fmla="*/ 507040 h 874716"/>
                  <a:gd name="connsiteX6" fmla="*/ 6628860 w 6857455"/>
                  <a:gd name="connsiteY6" fmla="*/ 495418 h 874716"/>
                  <a:gd name="connsiteX7" fmla="*/ 6588662 w 6857455"/>
                  <a:gd name="connsiteY7" fmla="*/ 487227 h 874716"/>
                  <a:gd name="connsiteX8" fmla="*/ 6476074 w 6857455"/>
                  <a:gd name="connsiteY8" fmla="*/ 511230 h 874716"/>
                  <a:gd name="connsiteX9" fmla="*/ 6382345 w 6857455"/>
                  <a:gd name="connsiteY9" fmla="*/ 534853 h 874716"/>
                  <a:gd name="connsiteX10" fmla="*/ 6369391 w 6857455"/>
                  <a:gd name="connsiteY10" fmla="*/ 531615 h 874716"/>
                  <a:gd name="connsiteX11" fmla="*/ 6244799 w 6857455"/>
                  <a:gd name="connsiteY11" fmla="*/ 512182 h 874716"/>
                  <a:gd name="connsiteX12" fmla="*/ 6190315 w 6857455"/>
                  <a:gd name="connsiteY12" fmla="*/ 485703 h 874716"/>
                  <a:gd name="connsiteX13" fmla="*/ 6115446 w 6857455"/>
                  <a:gd name="connsiteY13" fmla="*/ 462270 h 874716"/>
                  <a:gd name="connsiteX14" fmla="*/ 6032194 w 6857455"/>
                  <a:gd name="connsiteY14" fmla="*/ 434266 h 874716"/>
                  <a:gd name="connsiteX15" fmla="*/ 5971042 w 6857455"/>
                  <a:gd name="connsiteY15" fmla="*/ 420738 h 874716"/>
                  <a:gd name="connsiteX16" fmla="*/ 5880933 w 6857455"/>
                  <a:gd name="connsiteY16" fmla="*/ 430646 h 874716"/>
                  <a:gd name="connsiteX17" fmla="*/ 5862452 w 6857455"/>
                  <a:gd name="connsiteY17" fmla="*/ 438648 h 874716"/>
                  <a:gd name="connsiteX18" fmla="*/ 5685283 w 6857455"/>
                  <a:gd name="connsiteY18" fmla="*/ 498658 h 874716"/>
                  <a:gd name="connsiteX19" fmla="*/ 5567169 w 6857455"/>
                  <a:gd name="connsiteY19" fmla="*/ 499420 h 874716"/>
                  <a:gd name="connsiteX20" fmla="*/ 5527923 w 6857455"/>
                  <a:gd name="connsiteY20" fmla="*/ 490466 h 874716"/>
                  <a:gd name="connsiteX21" fmla="*/ 5456292 w 6857455"/>
                  <a:gd name="connsiteY21" fmla="*/ 450650 h 874716"/>
                  <a:gd name="connsiteX22" fmla="*/ 5424670 w 6857455"/>
                  <a:gd name="connsiteY22" fmla="*/ 444934 h 874716"/>
                  <a:gd name="connsiteX23" fmla="*/ 5368662 w 6857455"/>
                  <a:gd name="connsiteY23" fmla="*/ 441124 h 874716"/>
                  <a:gd name="connsiteX24" fmla="*/ 5247118 w 6857455"/>
                  <a:gd name="connsiteY24" fmla="*/ 444934 h 874716"/>
                  <a:gd name="connsiteX25" fmla="*/ 5088617 w 6857455"/>
                  <a:gd name="connsiteY25" fmla="*/ 428742 h 874716"/>
                  <a:gd name="connsiteX26" fmla="*/ 5025750 w 6857455"/>
                  <a:gd name="connsiteY26" fmla="*/ 433694 h 874716"/>
                  <a:gd name="connsiteX27" fmla="*/ 4957930 w 6857455"/>
                  <a:gd name="connsiteY27" fmla="*/ 442268 h 874716"/>
                  <a:gd name="connsiteX28" fmla="*/ 4938116 w 6857455"/>
                  <a:gd name="connsiteY28" fmla="*/ 441886 h 874716"/>
                  <a:gd name="connsiteX29" fmla="*/ 4833910 w 6857455"/>
                  <a:gd name="connsiteY29" fmla="*/ 421693 h 874716"/>
                  <a:gd name="connsiteX30" fmla="*/ 4810095 w 6857455"/>
                  <a:gd name="connsiteY30" fmla="*/ 408167 h 874716"/>
                  <a:gd name="connsiteX31" fmla="*/ 4747991 w 6857455"/>
                  <a:gd name="connsiteY31" fmla="*/ 413691 h 874716"/>
                  <a:gd name="connsiteX32" fmla="*/ 4692745 w 6857455"/>
                  <a:gd name="connsiteY32" fmla="*/ 435790 h 874716"/>
                  <a:gd name="connsiteX33" fmla="*/ 4375933 w 6857455"/>
                  <a:gd name="connsiteY33" fmla="*/ 483417 h 874716"/>
                  <a:gd name="connsiteX34" fmla="*/ 4185426 w 6857455"/>
                  <a:gd name="connsiteY34" fmla="*/ 484179 h 874716"/>
                  <a:gd name="connsiteX35" fmla="*/ 4052072 w 6857455"/>
                  <a:gd name="connsiteY35" fmla="*/ 505134 h 874716"/>
                  <a:gd name="connsiteX36" fmla="*/ 4029973 w 6857455"/>
                  <a:gd name="connsiteY36" fmla="*/ 527233 h 874716"/>
                  <a:gd name="connsiteX37" fmla="*/ 3948626 w 6857455"/>
                  <a:gd name="connsiteY37" fmla="*/ 550666 h 874716"/>
                  <a:gd name="connsiteX38" fmla="*/ 3871280 w 6857455"/>
                  <a:gd name="connsiteY38" fmla="*/ 502275 h 874716"/>
                  <a:gd name="connsiteX39" fmla="*/ 3774312 w 6857455"/>
                  <a:gd name="connsiteY39" fmla="*/ 429122 h 874716"/>
                  <a:gd name="connsiteX40" fmla="*/ 3721543 w 6857455"/>
                  <a:gd name="connsiteY40" fmla="*/ 428552 h 874716"/>
                  <a:gd name="connsiteX41" fmla="*/ 3612763 w 6857455"/>
                  <a:gd name="connsiteY41" fmla="*/ 414263 h 874716"/>
                  <a:gd name="connsiteX42" fmla="*/ 3537323 w 6857455"/>
                  <a:gd name="connsiteY42" fmla="*/ 389878 h 874716"/>
                  <a:gd name="connsiteX43" fmla="*/ 3431593 w 6857455"/>
                  <a:gd name="connsiteY43" fmla="*/ 360921 h 874716"/>
                  <a:gd name="connsiteX44" fmla="*/ 3392158 w 6857455"/>
                  <a:gd name="connsiteY44" fmla="*/ 345681 h 874716"/>
                  <a:gd name="connsiteX45" fmla="*/ 3297856 w 6857455"/>
                  <a:gd name="connsiteY45" fmla="*/ 323010 h 874716"/>
                  <a:gd name="connsiteX46" fmla="*/ 3219748 w 6857455"/>
                  <a:gd name="connsiteY46" fmla="*/ 308151 h 874716"/>
                  <a:gd name="connsiteX47" fmla="*/ 3156692 w 6857455"/>
                  <a:gd name="connsiteY47" fmla="*/ 261668 h 874716"/>
                  <a:gd name="connsiteX48" fmla="*/ 3136497 w 6857455"/>
                  <a:gd name="connsiteY48" fmla="*/ 237663 h 874716"/>
                  <a:gd name="connsiteX49" fmla="*/ 3119733 w 6857455"/>
                  <a:gd name="connsiteY49" fmla="*/ 222233 h 874716"/>
                  <a:gd name="connsiteX50" fmla="*/ 3045436 w 6857455"/>
                  <a:gd name="connsiteY50" fmla="*/ 131742 h 874716"/>
                  <a:gd name="connsiteX51" fmla="*/ 3037054 w 6857455"/>
                  <a:gd name="connsiteY51" fmla="*/ 124121 h 874716"/>
                  <a:gd name="connsiteX52" fmla="*/ 2936466 w 6857455"/>
                  <a:gd name="connsiteY52" fmla="*/ 82400 h 874716"/>
                  <a:gd name="connsiteX53" fmla="*/ 2901031 w 6857455"/>
                  <a:gd name="connsiteY53" fmla="*/ 59731 h 874716"/>
                  <a:gd name="connsiteX54" fmla="*/ 2828259 w 6857455"/>
                  <a:gd name="connsiteY54" fmla="*/ 3149 h 874716"/>
                  <a:gd name="connsiteX55" fmla="*/ 2799492 w 6857455"/>
                  <a:gd name="connsiteY55" fmla="*/ 1245 h 874716"/>
                  <a:gd name="connsiteX56" fmla="*/ 2693570 w 6857455"/>
                  <a:gd name="connsiteY56" fmla="*/ 35154 h 874716"/>
                  <a:gd name="connsiteX57" fmla="*/ 2639847 w 6857455"/>
                  <a:gd name="connsiteY57" fmla="*/ 73448 h 874716"/>
                  <a:gd name="connsiteX58" fmla="*/ 2621178 w 6857455"/>
                  <a:gd name="connsiteY58" fmla="*/ 88688 h 874716"/>
                  <a:gd name="connsiteX59" fmla="*/ 2489348 w 6857455"/>
                  <a:gd name="connsiteY59" fmla="*/ 72304 h 874716"/>
                  <a:gd name="connsiteX60" fmla="*/ 2452580 w 6857455"/>
                  <a:gd name="connsiteY60" fmla="*/ 68683 h 874716"/>
                  <a:gd name="connsiteX61" fmla="*/ 2326464 w 6857455"/>
                  <a:gd name="connsiteY61" fmla="*/ 50395 h 874716"/>
                  <a:gd name="connsiteX62" fmla="*/ 2300365 w 6857455"/>
                  <a:gd name="connsiteY62" fmla="*/ 54777 h 874716"/>
                  <a:gd name="connsiteX63" fmla="*/ 2130434 w 6857455"/>
                  <a:gd name="connsiteY63" fmla="*/ 58397 h 874716"/>
                  <a:gd name="connsiteX64" fmla="*/ 2118621 w 6857455"/>
                  <a:gd name="connsiteY64" fmla="*/ 47919 h 874716"/>
                  <a:gd name="connsiteX65" fmla="*/ 2057659 w 6857455"/>
                  <a:gd name="connsiteY65" fmla="*/ 16866 h 874716"/>
                  <a:gd name="connsiteX66" fmla="*/ 1976314 w 6857455"/>
                  <a:gd name="connsiteY66" fmla="*/ 8865 h 874716"/>
                  <a:gd name="connsiteX67" fmla="*/ 1961454 w 6857455"/>
                  <a:gd name="connsiteY67" fmla="*/ 11724 h 874716"/>
                  <a:gd name="connsiteX68" fmla="*/ 1906588 w 6857455"/>
                  <a:gd name="connsiteY68" fmla="*/ 30964 h 874716"/>
                  <a:gd name="connsiteX69" fmla="*/ 1783330 w 6857455"/>
                  <a:gd name="connsiteY69" fmla="*/ 48871 h 874716"/>
                  <a:gd name="connsiteX70" fmla="*/ 1759327 w 6857455"/>
                  <a:gd name="connsiteY70" fmla="*/ 55349 h 874716"/>
                  <a:gd name="connsiteX71" fmla="*/ 1716082 w 6857455"/>
                  <a:gd name="connsiteY71" fmla="*/ 65445 h 874716"/>
                  <a:gd name="connsiteX72" fmla="*/ 1598920 w 6857455"/>
                  <a:gd name="connsiteY72" fmla="*/ 72114 h 874716"/>
                  <a:gd name="connsiteX73" fmla="*/ 1542150 w 6857455"/>
                  <a:gd name="connsiteY73" fmla="*/ 62207 h 874716"/>
                  <a:gd name="connsiteX74" fmla="*/ 1516813 w 6857455"/>
                  <a:gd name="connsiteY74" fmla="*/ 62779 h 874716"/>
                  <a:gd name="connsiteX75" fmla="*/ 1432228 w 6857455"/>
                  <a:gd name="connsiteY75" fmla="*/ 88116 h 874716"/>
                  <a:gd name="connsiteX76" fmla="*/ 1224765 w 6857455"/>
                  <a:gd name="connsiteY76" fmla="*/ 71924 h 874716"/>
                  <a:gd name="connsiteX77" fmla="*/ 1159231 w 6857455"/>
                  <a:gd name="connsiteY77" fmla="*/ 58207 h 874716"/>
                  <a:gd name="connsiteX78" fmla="*/ 1124370 w 6857455"/>
                  <a:gd name="connsiteY78" fmla="*/ 56301 h 874716"/>
                  <a:gd name="connsiteX79" fmla="*/ 1075600 w 6857455"/>
                  <a:gd name="connsiteY79" fmla="*/ 75542 h 874716"/>
                  <a:gd name="connsiteX80" fmla="*/ 986633 w 6857455"/>
                  <a:gd name="connsiteY80" fmla="*/ 79162 h 874716"/>
                  <a:gd name="connsiteX81" fmla="*/ 861089 w 6857455"/>
                  <a:gd name="connsiteY81" fmla="*/ 76304 h 874716"/>
                  <a:gd name="connsiteX82" fmla="*/ 759168 w 6857455"/>
                  <a:gd name="connsiteY82" fmla="*/ 104689 h 874716"/>
                  <a:gd name="connsiteX83" fmla="*/ 723735 w 6857455"/>
                  <a:gd name="connsiteY83" fmla="*/ 140696 h 874716"/>
                  <a:gd name="connsiteX84" fmla="*/ 647532 w 6857455"/>
                  <a:gd name="connsiteY84" fmla="*/ 147934 h 874716"/>
                  <a:gd name="connsiteX85" fmla="*/ 552659 w 6857455"/>
                  <a:gd name="connsiteY85" fmla="*/ 95926 h 874716"/>
                  <a:gd name="connsiteX86" fmla="*/ 541800 w 6857455"/>
                  <a:gd name="connsiteY86" fmla="*/ 97640 h 874716"/>
                  <a:gd name="connsiteX87" fmla="*/ 375107 w 6857455"/>
                  <a:gd name="connsiteY87" fmla="*/ 123169 h 874716"/>
                  <a:gd name="connsiteX88" fmla="*/ 273567 w 6857455"/>
                  <a:gd name="connsiteY88" fmla="*/ 145458 h 874716"/>
                  <a:gd name="connsiteX89" fmla="*/ 264043 w 6857455"/>
                  <a:gd name="connsiteY89" fmla="*/ 154792 h 874716"/>
                  <a:gd name="connsiteX90" fmla="*/ 169360 w 6857455"/>
                  <a:gd name="connsiteY90" fmla="*/ 177273 h 874716"/>
                  <a:gd name="connsiteX91" fmla="*/ 89347 w 6857455"/>
                  <a:gd name="connsiteY91" fmla="*/ 157460 h 874716"/>
                  <a:gd name="connsiteX92" fmla="*/ 34291 w 6857455"/>
                  <a:gd name="connsiteY92" fmla="*/ 145268 h 874716"/>
                  <a:gd name="connsiteX93" fmla="*/ 0 w 6857455"/>
                  <a:gd name="connsiteY93" fmla="*/ 142056 h 874716"/>
                  <a:gd name="connsiteX94" fmla="*/ 0 w 6857455"/>
                  <a:gd name="connsiteY94" fmla="*/ 849556 h 874716"/>
                  <a:gd name="connsiteX95" fmla="*/ 60652 w 6857455"/>
                  <a:gd name="connsiteY95" fmla="*/ 844783 h 874716"/>
                  <a:gd name="connsiteX96" fmla="*/ 119068 w 6857455"/>
                  <a:gd name="connsiteY96" fmla="*/ 827281 h 874716"/>
                  <a:gd name="connsiteX97" fmla="*/ 171840 w 6857455"/>
                  <a:gd name="connsiteY97" fmla="*/ 804420 h 874716"/>
                  <a:gd name="connsiteX98" fmla="*/ 274329 w 6857455"/>
                  <a:gd name="connsiteY98" fmla="*/ 794324 h 874716"/>
                  <a:gd name="connsiteX99" fmla="*/ 306715 w 6857455"/>
                  <a:gd name="connsiteY99" fmla="*/ 788798 h 874716"/>
                  <a:gd name="connsiteX100" fmla="*/ 393967 w 6857455"/>
                  <a:gd name="connsiteY100" fmla="*/ 765937 h 874716"/>
                  <a:gd name="connsiteX101" fmla="*/ 493793 w 6857455"/>
                  <a:gd name="connsiteY101" fmla="*/ 725549 h 874716"/>
                  <a:gd name="connsiteX102" fmla="*/ 546373 w 6857455"/>
                  <a:gd name="connsiteY102" fmla="*/ 740600 h 874716"/>
                  <a:gd name="connsiteX103" fmla="*/ 730211 w 6857455"/>
                  <a:gd name="connsiteY103" fmla="*/ 698116 h 874716"/>
                  <a:gd name="connsiteX104" fmla="*/ 784889 w 6857455"/>
                  <a:gd name="connsiteY104" fmla="*/ 676018 h 874716"/>
                  <a:gd name="connsiteX105" fmla="*/ 800509 w 6857455"/>
                  <a:gd name="connsiteY105" fmla="*/ 661349 h 874716"/>
                  <a:gd name="connsiteX106" fmla="*/ 857661 w 6857455"/>
                  <a:gd name="connsiteY106" fmla="*/ 626868 h 874716"/>
                  <a:gd name="connsiteX107" fmla="*/ 949102 w 6857455"/>
                  <a:gd name="connsiteY107" fmla="*/ 614676 h 874716"/>
                  <a:gd name="connsiteX108" fmla="*/ 960342 w 6857455"/>
                  <a:gd name="connsiteY108" fmla="*/ 607435 h 874716"/>
                  <a:gd name="connsiteX109" fmla="*/ 977109 w 6857455"/>
                  <a:gd name="connsiteY109" fmla="*/ 595815 h 874716"/>
                  <a:gd name="connsiteX110" fmla="*/ 1071218 w 6857455"/>
                  <a:gd name="connsiteY110" fmla="*/ 575240 h 874716"/>
                  <a:gd name="connsiteX111" fmla="*/ 1091983 w 6857455"/>
                  <a:gd name="connsiteY111" fmla="*/ 568764 h 874716"/>
                  <a:gd name="connsiteX112" fmla="*/ 1109321 w 6857455"/>
                  <a:gd name="connsiteY112" fmla="*/ 557904 h 874716"/>
                  <a:gd name="connsiteX113" fmla="*/ 1162279 w 6857455"/>
                  <a:gd name="connsiteY113" fmla="*/ 532949 h 874716"/>
                  <a:gd name="connsiteX114" fmla="*/ 1206097 w 6857455"/>
                  <a:gd name="connsiteY114" fmla="*/ 532187 h 874716"/>
                  <a:gd name="connsiteX115" fmla="*/ 1266867 w 6857455"/>
                  <a:gd name="connsiteY115" fmla="*/ 518088 h 874716"/>
                  <a:gd name="connsiteX116" fmla="*/ 1380219 w 6857455"/>
                  <a:gd name="connsiteY116" fmla="*/ 504182 h 874716"/>
                  <a:gd name="connsiteX117" fmla="*/ 1403461 w 6857455"/>
                  <a:gd name="connsiteY117" fmla="*/ 496180 h 874716"/>
                  <a:gd name="connsiteX118" fmla="*/ 1544054 w 6857455"/>
                  <a:gd name="connsiteY118" fmla="*/ 458268 h 874716"/>
                  <a:gd name="connsiteX119" fmla="*/ 1656644 w 6857455"/>
                  <a:gd name="connsiteY119" fmla="*/ 459032 h 874716"/>
                  <a:gd name="connsiteX120" fmla="*/ 1665406 w 6857455"/>
                  <a:gd name="connsiteY120" fmla="*/ 460747 h 874716"/>
                  <a:gd name="connsiteX121" fmla="*/ 1708461 w 6857455"/>
                  <a:gd name="connsiteY121" fmla="*/ 473318 h 874716"/>
                  <a:gd name="connsiteX122" fmla="*/ 1775140 w 6857455"/>
                  <a:gd name="connsiteY122" fmla="*/ 469891 h 874716"/>
                  <a:gd name="connsiteX123" fmla="*/ 1821051 w 6857455"/>
                  <a:gd name="connsiteY123" fmla="*/ 452554 h 874716"/>
                  <a:gd name="connsiteX124" fmla="*/ 1878203 w 6857455"/>
                  <a:gd name="connsiteY124" fmla="*/ 451792 h 874716"/>
                  <a:gd name="connsiteX125" fmla="*/ 1943547 w 6857455"/>
                  <a:gd name="connsiteY125" fmla="*/ 462651 h 874716"/>
                  <a:gd name="connsiteX126" fmla="*/ 1972884 w 6857455"/>
                  <a:gd name="connsiteY126" fmla="*/ 464937 h 874716"/>
                  <a:gd name="connsiteX127" fmla="*/ 2053469 w 6857455"/>
                  <a:gd name="connsiteY127" fmla="*/ 487417 h 874716"/>
                  <a:gd name="connsiteX128" fmla="*/ 2101477 w 6857455"/>
                  <a:gd name="connsiteY128" fmla="*/ 481893 h 874716"/>
                  <a:gd name="connsiteX129" fmla="*/ 2148722 w 6857455"/>
                  <a:gd name="connsiteY129" fmla="*/ 467033 h 874716"/>
                  <a:gd name="connsiteX130" fmla="*/ 2179011 w 6857455"/>
                  <a:gd name="connsiteY130" fmla="*/ 452744 h 874716"/>
                  <a:gd name="connsiteX131" fmla="*/ 2240165 w 6857455"/>
                  <a:gd name="connsiteY131" fmla="*/ 442648 h 874716"/>
                  <a:gd name="connsiteX132" fmla="*/ 2251404 w 6857455"/>
                  <a:gd name="connsiteY132" fmla="*/ 444172 h 874716"/>
                  <a:gd name="connsiteX133" fmla="*/ 2433912 w 6857455"/>
                  <a:gd name="connsiteY133" fmla="*/ 456746 h 874716"/>
                  <a:gd name="connsiteX134" fmla="*/ 2506302 w 6857455"/>
                  <a:gd name="connsiteY134" fmla="*/ 476939 h 874716"/>
                  <a:gd name="connsiteX135" fmla="*/ 2521735 w 6857455"/>
                  <a:gd name="connsiteY135" fmla="*/ 479415 h 874716"/>
                  <a:gd name="connsiteX136" fmla="*/ 2675854 w 6857455"/>
                  <a:gd name="connsiteY136" fmla="*/ 502086 h 874716"/>
                  <a:gd name="connsiteX137" fmla="*/ 2692998 w 6857455"/>
                  <a:gd name="connsiteY137" fmla="*/ 503038 h 874716"/>
                  <a:gd name="connsiteX138" fmla="*/ 2740816 w 6857455"/>
                  <a:gd name="connsiteY138" fmla="*/ 499037 h 874716"/>
                  <a:gd name="connsiteX139" fmla="*/ 2853596 w 6857455"/>
                  <a:gd name="connsiteY139" fmla="*/ 540187 h 874716"/>
                  <a:gd name="connsiteX140" fmla="*/ 2966565 w 6857455"/>
                  <a:gd name="connsiteY140" fmla="*/ 554286 h 874716"/>
                  <a:gd name="connsiteX141" fmla="*/ 3028671 w 6857455"/>
                  <a:gd name="connsiteY141" fmla="*/ 554094 h 874716"/>
                  <a:gd name="connsiteX142" fmla="*/ 3073059 w 6857455"/>
                  <a:gd name="connsiteY142" fmla="*/ 564192 h 874716"/>
                  <a:gd name="connsiteX143" fmla="*/ 3182219 w 6857455"/>
                  <a:gd name="connsiteY143" fmla="*/ 594862 h 874716"/>
                  <a:gd name="connsiteX144" fmla="*/ 3233656 w 6857455"/>
                  <a:gd name="connsiteY144" fmla="*/ 599625 h 874716"/>
                  <a:gd name="connsiteX145" fmla="*/ 3288332 w 6857455"/>
                  <a:gd name="connsiteY145" fmla="*/ 609914 h 874716"/>
                  <a:gd name="connsiteX146" fmla="*/ 3423591 w 6857455"/>
                  <a:gd name="connsiteY146" fmla="*/ 656015 h 874716"/>
                  <a:gd name="connsiteX147" fmla="*/ 3534084 w 6857455"/>
                  <a:gd name="connsiteY147" fmla="*/ 653349 h 874716"/>
                  <a:gd name="connsiteX148" fmla="*/ 3604571 w 6857455"/>
                  <a:gd name="connsiteY148" fmla="*/ 653918 h 874716"/>
                  <a:gd name="connsiteX149" fmla="*/ 3688586 w 6857455"/>
                  <a:gd name="connsiteY149" fmla="*/ 669160 h 874716"/>
                  <a:gd name="connsiteX150" fmla="*/ 3757358 w 6857455"/>
                  <a:gd name="connsiteY150" fmla="*/ 691450 h 874716"/>
                  <a:gd name="connsiteX151" fmla="*/ 3852421 w 6857455"/>
                  <a:gd name="connsiteY151" fmla="*/ 709167 h 874716"/>
                  <a:gd name="connsiteX152" fmla="*/ 3947104 w 6857455"/>
                  <a:gd name="connsiteY152" fmla="*/ 743267 h 874716"/>
                  <a:gd name="connsiteX153" fmla="*/ 4013208 w 6857455"/>
                  <a:gd name="connsiteY153" fmla="*/ 769367 h 874716"/>
                  <a:gd name="connsiteX154" fmla="*/ 4105222 w 6857455"/>
                  <a:gd name="connsiteY154" fmla="*/ 792418 h 874716"/>
                  <a:gd name="connsiteX155" fmla="*/ 4246006 w 6857455"/>
                  <a:gd name="connsiteY155" fmla="*/ 808610 h 874716"/>
                  <a:gd name="connsiteX156" fmla="*/ 4310779 w 6857455"/>
                  <a:gd name="connsiteY156" fmla="*/ 810326 h 874716"/>
                  <a:gd name="connsiteX157" fmla="*/ 4413272 w 6857455"/>
                  <a:gd name="connsiteY157" fmla="*/ 848235 h 874716"/>
                  <a:gd name="connsiteX158" fmla="*/ 4457087 w 6857455"/>
                  <a:gd name="connsiteY158" fmla="*/ 866524 h 874716"/>
                  <a:gd name="connsiteX159" fmla="*/ 4496523 w 6857455"/>
                  <a:gd name="connsiteY159" fmla="*/ 851284 h 874716"/>
                  <a:gd name="connsiteX160" fmla="*/ 4522050 w 6857455"/>
                  <a:gd name="connsiteY160" fmla="*/ 833757 h 874716"/>
                  <a:gd name="connsiteX161" fmla="*/ 4602824 w 6857455"/>
                  <a:gd name="connsiteY161" fmla="*/ 848618 h 874716"/>
                  <a:gd name="connsiteX162" fmla="*/ 4688553 w 6857455"/>
                  <a:gd name="connsiteY162" fmla="*/ 864238 h 874716"/>
                  <a:gd name="connsiteX163" fmla="*/ 4749895 w 6857455"/>
                  <a:gd name="connsiteY163" fmla="*/ 874716 h 874716"/>
                  <a:gd name="connsiteX164" fmla="*/ 4826480 w 6857455"/>
                  <a:gd name="connsiteY164" fmla="*/ 866334 h 874716"/>
                  <a:gd name="connsiteX165" fmla="*/ 4886870 w 6857455"/>
                  <a:gd name="connsiteY165" fmla="*/ 862906 h 874716"/>
                  <a:gd name="connsiteX166" fmla="*/ 4935639 w 6857455"/>
                  <a:gd name="connsiteY166" fmla="*/ 853190 h 874716"/>
                  <a:gd name="connsiteX167" fmla="*/ 4952784 w 6857455"/>
                  <a:gd name="connsiteY167" fmla="*/ 847473 h 874716"/>
                  <a:gd name="connsiteX168" fmla="*/ 5088617 w 6857455"/>
                  <a:gd name="connsiteY168" fmla="*/ 802896 h 874716"/>
                  <a:gd name="connsiteX169" fmla="*/ 5233781 w 6857455"/>
                  <a:gd name="connsiteY169" fmla="*/ 767271 h 874716"/>
                  <a:gd name="connsiteX170" fmla="*/ 5327893 w 6857455"/>
                  <a:gd name="connsiteY170" fmla="*/ 789752 h 874716"/>
                  <a:gd name="connsiteX171" fmla="*/ 5362946 w 6857455"/>
                  <a:gd name="connsiteY171" fmla="*/ 789370 h 874716"/>
                  <a:gd name="connsiteX172" fmla="*/ 5524115 w 6857455"/>
                  <a:gd name="connsiteY172" fmla="*/ 794514 h 874716"/>
                  <a:gd name="connsiteX173" fmla="*/ 5552500 w 6857455"/>
                  <a:gd name="connsiteY173" fmla="*/ 800038 h 874716"/>
                  <a:gd name="connsiteX174" fmla="*/ 5705857 w 6857455"/>
                  <a:gd name="connsiteY174" fmla="*/ 777367 h 874716"/>
                  <a:gd name="connsiteX175" fmla="*/ 5761485 w 6857455"/>
                  <a:gd name="connsiteY175" fmla="*/ 773557 h 874716"/>
                  <a:gd name="connsiteX176" fmla="*/ 5812731 w 6857455"/>
                  <a:gd name="connsiteY176" fmla="*/ 767271 h 874716"/>
                  <a:gd name="connsiteX177" fmla="*/ 5884361 w 6857455"/>
                  <a:gd name="connsiteY177" fmla="*/ 765747 h 874716"/>
                  <a:gd name="connsiteX178" fmla="*/ 5958660 w 6857455"/>
                  <a:gd name="connsiteY178" fmla="*/ 768605 h 874716"/>
                  <a:gd name="connsiteX179" fmla="*/ 6041528 w 6857455"/>
                  <a:gd name="connsiteY179" fmla="*/ 768033 h 874716"/>
                  <a:gd name="connsiteX180" fmla="*/ 6074297 w 6857455"/>
                  <a:gd name="connsiteY180" fmla="*/ 763081 h 874716"/>
                  <a:gd name="connsiteX181" fmla="*/ 6162880 w 6857455"/>
                  <a:gd name="connsiteY181" fmla="*/ 766509 h 874716"/>
                  <a:gd name="connsiteX182" fmla="*/ 6209364 w 6857455"/>
                  <a:gd name="connsiteY182" fmla="*/ 760795 h 874716"/>
                  <a:gd name="connsiteX183" fmla="*/ 6285948 w 6857455"/>
                  <a:gd name="connsiteY183" fmla="*/ 759651 h 874716"/>
                  <a:gd name="connsiteX184" fmla="*/ 6310905 w 6857455"/>
                  <a:gd name="connsiteY184" fmla="*/ 758316 h 874716"/>
                  <a:gd name="connsiteX185" fmla="*/ 6333194 w 6857455"/>
                  <a:gd name="connsiteY185" fmla="*/ 757554 h 874716"/>
                  <a:gd name="connsiteX186" fmla="*/ 6409586 w 6857455"/>
                  <a:gd name="connsiteY186" fmla="*/ 773177 h 874716"/>
                  <a:gd name="connsiteX187" fmla="*/ 6477407 w 6857455"/>
                  <a:gd name="connsiteY187" fmla="*/ 774129 h 874716"/>
                  <a:gd name="connsiteX188" fmla="*/ 6596283 w 6857455"/>
                  <a:gd name="connsiteY188" fmla="*/ 786703 h 874716"/>
                  <a:gd name="connsiteX189" fmla="*/ 6622573 w 6857455"/>
                  <a:gd name="connsiteY189" fmla="*/ 782321 h 874716"/>
                  <a:gd name="connsiteX190" fmla="*/ 6704872 w 6857455"/>
                  <a:gd name="connsiteY190" fmla="*/ 780607 h 874716"/>
                  <a:gd name="connsiteX191" fmla="*/ 6751738 w 6857455"/>
                  <a:gd name="connsiteY191" fmla="*/ 779273 h 874716"/>
                  <a:gd name="connsiteX192" fmla="*/ 6809650 w 6857455"/>
                  <a:gd name="connsiteY192" fmla="*/ 788417 h 874716"/>
                  <a:gd name="connsiteX193" fmla="*/ 6832976 w 6857455"/>
                  <a:gd name="connsiteY193" fmla="*/ 800428 h 8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</a:cxnLst>
                <a:rect l="l" t="t" r="r" b="b"/>
                <a:pathLst>
                  <a:path w="6857455" h="874716">
                    <a:moveTo>
                      <a:pt x="6857455" y="804643"/>
                    </a:moveTo>
                    <a:lnTo>
                      <a:pt x="6857455" y="562246"/>
                    </a:lnTo>
                    <a:lnTo>
                      <a:pt x="6829178" y="551284"/>
                    </a:lnTo>
                    <a:cubicBezTo>
                      <a:pt x="6805745" y="539044"/>
                      <a:pt x="6784885" y="521708"/>
                      <a:pt x="6766024" y="500372"/>
                    </a:cubicBezTo>
                    <a:cubicBezTo>
                      <a:pt x="6755166" y="488179"/>
                      <a:pt x="6746784" y="486845"/>
                      <a:pt x="6734971" y="500944"/>
                    </a:cubicBezTo>
                    <a:cubicBezTo>
                      <a:pt x="6721257" y="517326"/>
                      <a:pt x="6701634" y="510850"/>
                      <a:pt x="6683915" y="507040"/>
                    </a:cubicBezTo>
                    <a:cubicBezTo>
                      <a:pt x="6665629" y="503230"/>
                      <a:pt x="6647148" y="499228"/>
                      <a:pt x="6628860" y="495418"/>
                    </a:cubicBezTo>
                    <a:cubicBezTo>
                      <a:pt x="6615335" y="492752"/>
                      <a:pt x="6601999" y="490466"/>
                      <a:pt x="6588662" y="487227"/>
                    </a:cubicBezTo>
                    <a:cubicBezTo>
                      <a:pt x="6547133" y="477129"/>
                      <a:pt x="6509794" y="480177"/>
                      <a:pt x="6476074" y="511230"/>
                    </a:cubicBezTo>
                    <a:cubicBezTo>
                      <a:pt x="6450356" y="535043"/>
                      <a:pt x="6417399" y="542093"/>
                      <a:pt x="6382345" y="534853"/>
                    </a:cubicBezTo>
                    <a:cubicBezTo>
                      <a:pt x="6377963" y="533901"/>
                      <a:pt x="6372439" y="530091"/>
                      <a:pt x="6369391" y="531615"/>
                    </a:cubicBezTo>
                    <a:cubicBezTo>
                      <a:pt x="6323479" y="553904"/>
                      <a:pt x="6287092" y="514658"/>
                      <a:pt x="6244799" y="512182"/>
                    </a:cubicBezTo>
                    <a:cubicBezTo>
                      <a:pt x="6226130" y="511040"/>
                      <a:pt x="6207079" y="496942"/>
                      <a:pt x="6190315" y="485703"/>
                    </a:cubicBezTo>
                    <a:cubicBezTo>
                      <a:pt x="6167262" y="470271"/>
                      <a:pt x="6146687" y="455412"/>
                      <a:pt x="6115446" y="462270"/>
                    </a:cubicBezTo>
                    <a:cubicBezTo>
                      <a:pt x="6084203" y="469319"/>
                      <a:pt x="6055627" y="456364"/>
                      <a:pt x="6032194" y="434266"/>
                    </a:cubicBezTo>
                    <a:cubicBezTo>
                      <a:pt x="6014287" y="417501"/>
                      <a:pt x="5994665" y="415977"/>
                      <a:pt x="5971042" y="420738"/>
                    </a:cubicBezTo>
                    <a:cubicBezTo>
                      <a:pt x="5941513" y="426645"/>
                      <a:pt x="5910842" y="427027"/>
                      <a:pt x="5880933" y="430646"/>
                    </a:cubicBezTo>
                    <a:cubicBezTo>
                      <a:pt x="5874454" y="431408"/>
                      <a:pt x="5866265" y="434076"/>
                      <a:pt x="5862452" y="438648"/>
                    </a:cubicBezTo>
                    <a:cubicBezTo>
                      <a:pt x="5815779" y="495418"/>
                      <a:pt x="5750055" y="495990"/>
                      <a:pt x="5685283" y="498658"/>
                    </a:cubicBezTo>
                    <a:cubicBezTo>
                      <a:pt x="5646039" y="500372"/>
                      <a:pt x="5606604" y="500372"/>
                      <a:pt x="5567169" y="499420"/>
                    </a:cubicBezTo>
                    <a:cubicBezTo>
                      <a:pt x="5553832" y="499228"/>
                      <a:pt x="5539736" y="496180"/>
                      <a:pt x="5527923" y="490466"/>
                    </a:cubicBezTo>
                    <a:cubicBezTo>
                      <a:pt x="5503348" y="478463"/>
                      <a:pt x="5480680" y="462843"/>
                      <a:pt x="5456292" y="450650"/>
                    </a:cubicBezTo>
                    <a:cubicBezTo>
                      <a:pt x="5447151" y="445886"/>
                      <a:pt x="5435338" y="445696"/>
                      <a:pt x="5424670" y="444934"/>
                    </a:cubicBezTo>
                    <a:cubicBezTo>
                      <a:pt x="5405809" y="443410"/>
                      <a:pt x="5384854" y="447982"/>
                      <a:pt x="5368662" y="441124"/>
                    </a:cubicBezTo>
                    <a:cubicBezTo>
                      <a:pt x="5326559" y="423407"/>
                      <a:pt x="5287123" y="427407"/>
                      <a:pt x="5247118" y="444934"/>
                    </a:cubicBezTo>
                    <a:cubicBezTo>
                      <a:pt x="5191108" y="469509"/>
                      <a:pt x="5138148" y="467605"/>
                      <a:pt x="5088617" y="428742"/>
                    </a:cubicBezTo>
                    <a:cubicBezTo>
                      <a:pt x="5066328" y="411215"/>
                      <a:pt x="5044609" y="419596"/>
                      <a:pt x="5025750" y="433694"/>
                    </a:cubicBezTo>
                    <a:cubicBezTo>
                      <a:pt x="5004032" y="450078"/>
                      <a:pt x="4982885" y="454268"/>
                      <a:pt x="4957930" y="442268"/>
                    </a:cubicBezTo>
                    <a:cubicBezTo>
                      <a:pt x="4952404" y="439600"/>
                      <a:pt x="4944594" y="440933"/>
                      <a:pt x="4938116" y="441886"/>
                    </a:cubicBezTo>
                    <a:cubicBezTo>
                      <a:pt x="4901158" y="446648"/>
                      <a:pt x="4864009" y="454650"/>
                      <a:pt x="4833910" y="421693"/>
                    </a:cubicBezTo>
                    <a:cubicBezTo>
                      <a:pt x="4828004" y="415214"/>
                      <a:pt x="4818097" y="412549"/>
                      <a:pt x="4810095" y="408167"/>
                    </a:cubicBezTo>
                    <a:cubicBezTo>
                      <a:pt x="4776566" y="390258"/>
                      <a:pt x="4777900" y="391974"/>
                      <a:pt x="4747991" y="413691"/>
                    </a:cubicBezTo>
                    <a:cubicBezTo>
                      <a:pt x="4732369" y="425121"/>
                      <a:pt x="4710842" y="436742"/>
                      <a:pt x="4692745" y="435790"/>
                    </a:cubicBezTo>
                    <a:cubicBezTo>
                      <a:pt x="4583584" y="430075"/>
                      <a:pt x="4479758" y="457508"/>
                      <a:pt x="4375933" y="483417"/>
                    </a:cubicBezTo>
                    <a:cubicBezTo>
                      <a:pt x="4311923" y="499420"/>
                      <a:pt x="4249436" y="500372"/>
                      <a:pt x="4185426" y="484179"/>
                    </a:cubicBezTo>
                    <a:cubicBezTo>
                      <a:pt x="4139133" y="472367"/>
                      <a:pt x="4095315" y="491800"/>
                      <a:pt x="4052072" y="505134"/>
                    </a:cubicBezTo>
                    <a:cubicBezTo>
                      <a:pt x="4043117" y="507799"/>
                      <a:pt x="4034735" y="518278"/>
                      <a:pt x="4029973" y="527233"/>
                    </a:cubicBezTo>
                    <a:cubicBezTo>
                      <a:pt x="4012826" y="558858"/>
                      <a:pt x="3984441" y="563810"/>
                      <a:pt x="3948626" y="550666"/>
                    </a:cubicBezTo>
                    <a:cubicBezTo>
                      <a:pt x="3920241" y="540377"/>
                      <a:pt x="3894332" y="526661"/>
                      <a:pt x="3871280" y="502275"/>
                    </a:cubicBezTo>
                    <a:cubicBezTo>
                      <a:pt x="3844229" y="473701"/>
                      <a:pt x="3816224" y="441124"/>
                      <a:pt x="3774312" y="429122"/>
                    </a:cubicBezTo>
                    <a:cubicBezTo>
                      <a:pt x="3756214" y="423979"/>
                      <a:pt x="3740593" y="423217"/>
                      <a:pt x="3721543" y="428552"/>
                    </a:cubicBezTo>
                    <a:cubicBezTo>
                      <a:pt x="3684583" y="438837"/>
                      <a:pt x="3647436" y="446078"/>
                      <a:pt x="3612763" y="414263"/>
                    </a:cubicBezTo>
                    <a:cubicBezTo>
                      <a:pt x="3593712" y="396736"/>
                      <a:pt x="3567994" y="385496"/>
                      <a:pt x="3537323" y="389878"/>
                    </a:cubicBezTo>
                    <a:cubicBezTo>
                      <a:pt x="3499031" y="395402"/>
                      <a:pt x="3464168" y="381496"/>
                      <a:pt x="3431593" y="360921"/>
                    </a:cubicBezTo>
                    <a:cubicBezTo>
                      <a:pt x="3419971" y="353491"/>
                      <a:pt x="3405682" y="349301"/>
                      <a:pt x="3392158" y="345681"/>
                    </a:cubicBezTo>
                    <a:cubicBezTo>
                      <a:pt x="3360915" y="337298"/>
                      <a:pt x="3329480" y="329868"/>
                      <a:pt x="3297856" y="323010"/>
                    </a:cubicBezTo>
                    <a:cubicBezTo>
                      <a:pt x="3271948" y="317296"/>
                      <a:pt x="3245849" y="313104"/>
                      <a:pt x="3219748" y="308151"/>
                    </a:cubicBezTo>
                    <a:cubicBezTo>
                      <a:pt x="3191173" y="302817"/>
                      <a:pt x="3168502" y="290433"/>
                      <a:pt x="3156692" y="261668"/>
                    </a:cubicBezTo>
                    <a:cubicBezTo>
                      <a:pt x="3152882" y="252524"/>
                      <a:pt x="3143737" y="245283"/>
                      <a:pt x="3136497" y="237663"/>
                    </a:cubicBezTo>
                    <a:cubicBezTo>
                      <a:pt x="3131355" y="232139"/>
                      <a:pt x="3124495" y="227947"/>
                      <a:pt x="3119733" y="222233"/>
                    </a:cubicBezTo>
                    <a:cubicBezTo>
                      <a:pt x="3094776" y="192132"/>
                      <a:pt x="3070201" y="161843"/>
                      <a:pt x="3045436" y="131742"/>
                    </a:cubicBezTo>
                    <a:cubicBezTo>
                      <a:pt x="3042958" y="128884"/>
                      <a:pt x="3040292" y="125455"/>
                      <a:pt x="3037054" y="124121"/>
                    </a:cubicBezTo>
                    <a:cubicBezTo>
                      <a:pt x="3003525" y="110215"/>
                      <a:pt x="2969614" y="97070"/>
                      <a:pt x="2936466" y="82400"/>
                    </a:cubicBezTo>
                    <a:cubicBezTo>
                      <a:pt x="2923702" y="76686"/>
                      <a:pt x="2910558" y="69637"/>
                      <a:pt x="2901031" y="59731"/>
                    </a:cubicBezTo>
                    <a:cubicBezTo>
                      <a:pt x="2879314" y="37250"/>
                      <a:pt x="2859502" y="12866"/>
                      <a:pt x="2828259" y="3149"/>
                    </a:cubicBezTo>
                    <a:cubicBezTo>
                      <a:pt x="2819114" y="293"/>
                      <a:pt x="2808256" y="-1231"/>
                      <a:pt x="2799492" y="1245"/>
                    </a:cubicBezTo>
                    <a:cubicBezTo>
                      <a:pt x="2763867" y="11532"/>
                      <a:pt x="2729005" y="24296"/>
                      <a:pt x="2693570" y="35154"/>
                    </a:cubicBezTo>
                    <a:cubicBezTo>
                      <a:pt x="2671092" y="41823"/>
                      <a:pt x="2650707" y="49825"/>
                      <a:pt x="2639847" y="73448"/>
                    </a:cubicBezTo>
                    <a:cubicBezTo>
                      <a:pt x="2636801" y="80114"/>
                      <a:pt x="2628226" y="87354"/>
                      <a:pt x="2621178" y="88688"/>
                    </a:cubicBezTo>
                    <a:cubicBezTo>
                      <a:pt x="2575839" y="97260"/>
                      <a:pt x="2531069" y="101451"/>
                      <a:pt x="2489348" y="72304"/>
                    </a:cubicBezTo>
                    <a:cubicBezTo>
                      <a:pt x="2480585" y="66017"/>
                      <a:pt x="2464201" y="66017"/>
                      <a:pt x="2452580" y="68683"/>
                    </a:cubicBezTo>
                    <a:cubicBezTo>
                      <a:pt x="2407811" y="78590"/>
                      <a:pt x="2365328" y="82020"/>
                      <a:pt x="2326464" y="50395"/>
                    </a:cubicBezTo>
                    <a:cubicBezTo>
                      <a:pt x="2321892" y="46585"/>
                      <a:pt x="2307224" y="50015"/>
                      <a:pt x="2300365" y="54777"/>
                    </a:cubicBezTo>
                    <a:cubicBezTo>
                      <a:pt x="2234259" y="101261"/>
                      <a:pt x="2198064" y="102405"/>
                      <a:pt x="2130434" y="58397"/>
                    </a:cubicBezTo>
                    <a:cubicBezTo>
                      <a:pt x="2126052" y="55539"/>
                      <a:pt x="2120337" y="52301"/>
                      <a:pt x="2118621" y="47919"/>
                    </a:cubicBezTo>
                    <a:cubicBezTo>
                      <a:pt x="2107001" y="19914"/>
                      <a:pt x="2082236" y="19152"/>
                      <a:pt x="2057659" y="16866"/>
                    </a:cubicBezTo>
                    <a:cubicBezTo>
                      <a:pt x="2030608" y="14390"/>
                      <a:pt x="2003555" y="11152"/>
                      <a:pt x="1976314" y="8865"/>
                    </a:cubicBezTo>
                    <a:cubicBezTo>
                      <a:pt x="1971550" y="8483"/>
                      <a:pt x="1966216" y="10007"/>
                      <a:pt x="1961454" y="11724"/>
                    </a:cubicBezTo>
                    <a:cubicBezTo>
                      <a:pt x="1943165" y="18010"/>
                      <a:pt x="1925449" y="27154"/>
                      <a:pt x="1906588" y="30964"/>
                    </a:cubicBezTo>
                    <a:cubicBezTo>
                      <a:pt x="1865821" y="39156"/>
                      <a:pt x="1826385" y="55539"/>
                      <a:pt x="1783330" y="48871"/>
                    </a:cubicBezTo>
                    <a:cubicBezTo>
                      <a:pt x="1775902" y="47729"/>
                      <a:pt x="1767327" y="53253"/>
                      <a:pt x="1759327" y="55349"/>
                    </a:cubicBezTo>
                    <a:cubicBezTo>
                      <a:pt x="1744849" y="58969"/>
                      <a:pt x="1730750" y="64111"/>
                      <a:pt x="1716082" y="65445"/>
                    </a:cubicBezTo>
                    <a:cubicBezTo>
                      <a:pt x="1677218" y="68875"/>
                      <a:pt x="1637975" y="71924"/>
                      <a:pt x="1598920" y="72114"/>
                    </a:cubicBezTo>
                    <a:cubicBezTo>
                      <a:pt x="1580061" y="72304"/>
                      <a:pt x="1561201" y="65065"/>
                      <a:pt x="1542150" y="62207"/>
                    </a:cubicBezTo>
                    <a:cubicBezTo>
                      <a:pt x="1533578" y="60873"/>
                      <a:pt x="1519669" y="58587"/>
                      <a:pt x="1516813" y="62779"/>
                    </a:cubicBezTo>
                    <a:cubicBezTo>
                      <a:pt x="1494714" y="94592"/>
                      <a:pt x="1463661" y="88496"/>
                      <a:pt x="1432228" y="88116"/>
                    </a:cubicBezTo>
                    <a:cubicBezTo>
                      <a:pt x="1362884" y="87354"/>
                      <a:pt x="1295826" y="60493"/>
                      <a:pt x="1224765" y="71924"/>
                    </a:cubicBezTo>
                    <a:cubicBezTo>
                      <a:pt x="1204191" y="75162"/>
                      <a:pt x="1181330" y="62397"/>
                      <a:pt x="1159231" y="58207"/>
                    </a:cubicBezTo>
                    <a:cubicBezTo>
                      <a:pt x="1147801" y="56111"/>
                      <a:pt x="1135228" y="53633"/>
                      <a:pt x="1124370" y="56301"/>
                    </a:cubicBezTo>
                    <a:cubicBezTo>
                      <a:pt x="1107605" y="60493"/>
                      <a:pt x="1091411" y="68113"/>
                      <a:pt x="1075600" y="75542"/>
                    </a:cubicBezTo>
                    <a:cubicBezTo>
                      <a:pt x="1046261" y="89258"/>
                      <a:pt x="1016162" y="89258"/>
                      <a:pt x="986633" y="79162"/>
                    </a:cubicBezTo>
                    <a:cubicBezTo>
                      <a:pt x="944722" y="64873"/>
                      <a:pt x="903193" y="64873"/>
                      <a:pt x="861089" y="76304"/>
                    </a:cubicBezTo>
                    <a:cubicBezTo>
                      <a:pt x="826990" y="85638"/>
                      <a:pt x="791935" y="92116"/>
                      <a:pt x="759168" y="104689"/>
                    </a:cubicBezTo>
                    <a:cubicBezTo>
                      <a:pt x="744689" y="110215"/>
                      <a:pt x="732497" y="126597"/>
                      <a:pt x="723735" y="140696"/>
                    </a:cubicBezTo>
                    <a:cubicBezTo>
                      <a:pt x="706018" y="169271"/>
                      <a:pt x="674013" y="169081"/>
                      <a:pt x="647532" y="147934"/>
                    </a:cubicBezTo>
                    <a:cubicBezTo>
                      <a:pt x="619717" y="125645"/>
                      <a:pt x="584664" y="112501"/>
                      <a:pt x="552659" y="95926"/>
                    </a:cubicBezTo>
                    <a:cubicBezTo>
                      <a:pt x="549993" y="94592"/>
                      <a:pt x="545039" y="96116"/>
                      <a:pt x="541800" y="97640"/>
                    </a:cubicBezTo>
                    <a:cubicBezTo>
                      <a:pt x="488649" y="122407"/>
                      <a:pt x="433593" y="126979"/>
                      <a:pt x="375107" y="123169"/>
                    </a:cubicBezTo>
                    <a:cubicBezTo>
                      <a:pt x="341960" y="121073"/>
                      <a:pt x="307289" y="137076"/>
                      <a:pt x="273567" y="145458"/>
                    </a:cubicBezTo>
                    <a:cubicBezTo>
                      <a:pt x="269757" y="146410"/>
                      <a:pt x="266519" y="151174"/>
                      <a:pt x="264043" y="154792"/>
                    </a:cubicBezTo>
                    <a:cubicBezTo>
                      <a:pt x="240228" y="190800"/>
                      <a:pt x="208223" y="200706"/>
                      <a:pt x="169360" y="177273"/>
                    </a:cubicBezTo>
                    <a:cubicBezTo>
                      <a:pt x="143643" y="161651"/>
                      <a:pt x="118114" y="158032"/>
                      <a:pt x="89347" y="157460"/>
                    </a:cubicBezTo>
                    <a:cubicBezTo>
                      <a:pt x="71059" y="157078"/>
                      <a:pt x="52962" y="147934"/>
                      <a:pt x="34291" y="145268"/>
                    </a:cubicBezTo>
                    <a:lnTo>
                      <a:pt x="0" y="142056"/>
                    </a:lnTo>
                    <a:lnTo>
                      <a:pt x="0" y="849556"/>
                    </a:lnTo>
                    <a:lnTo>
                      <a:pt x="60652" y="844783"/>
                    </a:lnTo>
                    <a:cubicBezTo>
                      <a:pt x="80251" y="839473"/>
                      <a:pt x="99446" y="832043"/>
                      <a:pt x="119068" y="827281"/>
                    </a:cubicBezTo>
                    <a:cubicBezTo>
                      <a:pt x="137355" y="822899"/>
                      <a:pt x="154501" y="812802"/>
                      <a:pt x="171840" y="804420"/>
                    </a:cubicBezTo>
                    <a:cubicBezTo>
                      <a:pt x="204985" y="788417"/>
                      <a:pt x="240420" y="798514"/>
                      <a:pt x="274329" y="794324"/>
                    </a:cubicBezTo>
                    <a:cubicBezTo>
                      <a:pt x="285188" y="792990"/>
                      <a:pt x="296046" y="791466"/>
                      <a:pt x="306715" y="788798"/>
                    </a:cubicBezTo>
                    <a:cubicBezTo>
                      <a:pt x="335864" y="781749"/>
                      <a:pt x="365583" y="775653"/>
                      <a:pt x="393967" y="765937"/>
                    </a:cubicBezTo>
                    <a:cubicBezTo>
                      <a:pt x="426165" y="755078"/>
                      <a:pt x="457028" y="740600"/>
                      <a:pt x="493793" y="725549"/>
                    </a:cubicBezTo>
                    <a:cubicBezTo>
                      <a:pt x="506557" y="729360"/>
                      <a:pt x="526180" y="739648"/>
                      <a:pt x="546373" y="740600"/>
                    </a:cubicBezTo>
                    <a:cubicBezTo>
                      <a:pt x="611337" y="743838"/>
                      <a:pt x="672107" y="726121"/>
                      <a:pt x="730211" y="698116"/>
                    </a:cubicBezTo>
                    <a:cubicBezTo>
                      <a:pt x="747927" y="689734"/>
                      <a:pt x="766980" y="684210"/>
                      <a:pt x="784889" y="676018"/>
                    </a:cubicBezTo>
                    <a:cubicBezTo>
                      <a:pt x="791173" y="673161"/>
                      <a:pt x="799365" y="667065"/>
                      <a:pt x="800509" y="661349"/>
                    </a:cubicBezTo>
                    <a:cubicBezTo>
                      <a:pt x="807175" y="628201"/>
                      <a:pt x="831942" y="628772"/>
                      <a:pt x="857661" y="626868"/>
                    </a:cubicBezTo>
                    <a:cubicBezTo>
                      <a:pt x="888332" y="624582"/>
                      <a:pt x="918621" y="619248"/>
                      <a:pt x="949102" y="614676"/>
                    </a:cubicBezTo>
                    <a:cubicBezTo>
                      <a:pt x="953104" y="614104"/>
                      <a:pt x="956722" y="610104"/>
                      <a:pt x="960342" y="607435"/>
                    </a:cubicBezTo>
                    <a:cubicBezTo>
                      <a:pt x="965867" y="603435"/>
                      <a:pt x="971011" y="597339"/>
                      <a:pt x="977109" y="595815"/>
                    </a:cubicBezTo>
                    <a:cubicBezTo>
                      <a:pt x="1008350" y="588385"/>
                      <a:pt x="1039783" y="582099"/>
                      <a:pt x="1071218" y="575240"/>
                    </a:cubicBezTo>
                    <a:cubicBezTo>
                      <a:pt x="1078266" y="573716"/>
                      <a:pt x="1085505" y="571812"/>
                      <a:pt x="1091983" y="568764"/>
                    </a:cubicBezTo>
                    <a:cubicBezTo>
                      <a:pt x="1098079" y="565906"/>
                      <a:pt x="1103223" y="560952"/>
                      <a:pt x="1109321" y="557904"/>
                    </a:cubicBezTo>
                    <a:cubicBezTo>
                      <a:pt x="1125892" y="549714"/>
                      <a:pt x="1142851" y="542093"/>
                      <a:pt x="1162279" y="532949"/>
                    </a:cubicBezTo>
                    <a:cubicBezTo>
                      <a:pt x="1173138" y="550094"/>
                      <a:pt x="1187810" y="540377"/>
                      <a:pt x="1206097" y="532187"/>
                    </a:cubicBezTo>
                    <a:cubicBezTo>
                      <a:pt x="1224765" y="523805"/>
                      <a:pt x="1246292" y="521137"/>
                      <a:pt x="1266867" y="518088"/>
                    </a:cubicBezTo>
                    <a:cubicBezTo>
                      <a:pt x="1304588" y="512564"/>
                      <a:pt x="1342499" y="509134"/>
                      <a:pt x="1380219" y="504182"/>
                    </a:cubicBezTo>
                    <a:cubicBezTo>
                      <a:pt x="1388221" y="503038"/>
                      <a:pt x="1397365" y="500944"/>
                      <a:pt x="1403461" y="496180"/>
                    </a:cubicBezTo>
                    <a:cubicBezTo>
                      <a:pt x="1445181" y="464175"/>
                      <a:pt x="1495858" y="455222"/>
                      <a:pt x="1544054" y="458268"/>
                    </a:cubicBezTo>
                    <a:cubicBezTo>
                      <a:pt x="1581965" y="460557"/>
                      <a:pt x="1619114" y="462270"/>
                      <a:pt x="1656644" y="459032"/>
                    </a:cubicBezTo>
                    <a:cubicBezTo>
                      <a:pt x="1659502" y="458841"/>
                      <a:pt x="1663312" y="459223"/>
                      <a:pt x="1665406" y="460747"/>
                    </a:cubicBezTo>
                    <a:cubicBezTo>
                      <a:pt x="1678360" y="470843"/>
                      <a:pt x="1691887" y="471605"/>
                      <a:pt x="1708461" y="473318"/>
                    </a:cubicBezTo>
                    <a:cubicBezTo>
                      <a:pt x="1731894" y="475797"/>
                      <a:pt x="1753421" y="474081"/>
                      <a:pt x="1775140" y="469891"/>
                    </a:cubicBezTo>
                    <a:cubicBezTo>
                      <a:pt x="1790952" y="466843"/>
                      <a:pt x="1806953" y="460557"/>
                      <a:pt x="1821051" y="452554"/>
                    </a:cubicBezTo>
                    <a:cubicBezTo>
                      <a:pt x="1840672" y="441314"/>
                      <a:pt x="1859535" y="436934"/>
                      <a:pt x="1878203" y="451792"/>
                    </a:cubicBezTo>
                    <a:cubicBezTo>
                      <a:pt x="1898396" y="467605"/>
                      <a:pt x="1921257" y="462081"/>
                      <a:pt x="1943547" y="462651"/>
                    </a:cubicBezTo>
                    <a:cubicBezTo>
                      <a:pt x="1953262" y="462843"/>
                      <a:pt x="1963550" y="462461"/>
                      <a:pt x="1972884" y="464937"/>
                    </a:cubicBezTo>
                    <a:cubicBezTo>
                      <a:pt x="1999935" y="471987"/>
                      <a:pt x="2026036" y="482655"/>
                      <a:pt x="2053469" y="487417"/>
                    </a:cubicBezTo>
                    <a:cubicBezTo>
                      <a:pt x="2068710" y="490084"/>
                      <a:pt x="2085664" y="485321"/>
                      <a:pt x="2101477" y="481893"/>
                    </a:cubicBezTo>
                    <a:cubicBezTo>
                      <a:pt x="2117479" y="478273"/>
                      <a:pt x="2133290" y="472749"/>
                      <a:pt x="2148722" y="467033"/>
                    </a:cubicBezTo>
                    <a:cubicBezTo>
                      <a:pt x="2159199" y="463223"/>
                      <a:pt x="2170629" y="459603"/>
                      <a:pt x="2179011" y="452744"/>
                    </a:cubicBezTo>
                    <a:cubicBezTo>
                      <a:pt x="2198064" y="437124"/>
                      <a:pt x="2217685" y="434455"/>
                      <a:pt x="2240165" y="442648"/>
                    </a:cubicBezTo>
                    <a:cubicBezTo>
                      <a:pt x="2243593" y="443982"/>
                      <a:pt x="2247594" y="443982"/>
                      <a:pt x="2251404" y="444172"/>
                    </a:cubicBezTo>
                    <a:cubicBezTo>
                      <a:pt x="2312370" y="448172"/>
                      <a:pt x="2373330" y="450650"/>
                      <a:pt x="2433912" y="456746"/>
                    </a:cubicBezTo>
                    <a:cubicBezTo>
                      <a:pt x="2458485" y="459223"/>
                      <a:pt x="2482107" y="470081"/>
                      <a:pt x="2506302" y="476939"/>
                    </a:cubicBezTo>
                    <a:cubicBezTo>
                      <a:pt x="2511256" y="478273"/>
                      <a:pt x="2516783" y="480369"/>
                      <a:pt x="2521735" y="479415"/>
                    </a:cubicBezTo>
                    <a:cubicBezTo>
                      <a:pt x="2575647" y="469891"/>
                      <a:pt x="2626132" y="483797"/>
                      <a:pt x="2675854" y="502086"/>
                    </a:cubicBezTo>
                    <a:cubicBezTo>
                      <a:pt x="2680996" y="503992"/>
                      <a:pt x="2687282" y="503419"/>
                      <a:pt x="2692998" y="503038"/>
                    </a:cubicBezTo>
                    <a:cubicBezTo>
                      <a:pt x="2709003" y="501706"/>
                      <a:pt x="2726337" y="495038"/>
                      <a:pt x="2740816" y="499037"/>
                    </a:cubicBezTo>
                    <a:cubicBezTo>
                      <a:pt x="2779297" y="510088"/>
                      <a:pt x="2817398" y="523423"/>
                      <a:pt x="2853596" y="540187"/>
                    </a:cubicBezTo>
                    <a:cubicBezTo>
                      <a:pt x="2890365" y="557142"/>
                      <a:pt x="2924464" y="571430"/>
                      <a:pt x="2966565" y="554286"/>
                    </a:cubicBezTo>
                    <a:cubicBezTo>
                      <a:pt x="2984472" y="547045"/>
                      <a:pt x="3008095" y="552190"/>
                      <a:pt x="3028671" y="554094"/>
                    </a:cubicBezTo>
                    <a:cubicBezTo>
                      <a:pt x="3043720" y="555618"/>
                      <a:pt x="3058198" y="564192"/>
                      <a:pt x="3073059" y="564192"/>
                    </a:cubicBezTo>
                    <a:cubicBezTo>
                      <a:pt x="3112686" y="564192"/>
                      <a:pt x="3147927" y="574288"/>
                      <a:pt x="3182219" y="594862"/>
                    </a:cubicBezTo>
                    <a:cubicBezTo>
                      <a:pt x="3195557" y="602863"/>
                      <a:pt x="3216322" y="597529"/>
                      <a:pt x="3233656" y="599625"/>
                    </a:cubicBezTo>
                    <a:cubicBezTo>
                      <a:pt x="3251947" y="602101"/>
                      <a:pt x="3270804" y="604387"/>
                      <a:pt x="3288332" y="609914"/>
                    </a:cubicBezTo>
                    <a:cubicBezTo>
                      <a:pt x="3333672" y="624392"/>
                      <a:pt x="3378441" y="640774"/>
                      <a:pt x="3423591" y="656015"/>
                    </a:cubicBezTo>
                    <a:cubicBezTo>
                      <a:pt x="3460738" y="668590"/>
                      <a:pt x="3497317" y="658683"/>
                      <a:pt x="3534084" y="653349"/>
                    </a:cubicBezTo>
                    <a:cubicBezTo>
                      <a:pt x="3557137" y="649919"/>
                      <a:pt x="3578662" y="641727"/>
                      <a:pt x="3604571" y="653918"/>
                    </a:cubicBezTo>
                    <a:cubicBezTo>
                      <a:pt x="3629338" y="665541"/>
                      <a:pt x="3660771" y="662873"/>
                      <a:pt x="3688586" y="669160"/>
                    </a:cubicBezTo>
                    <a:cubicBezTo>
                      <a:pt x="3712020" y="674494"/>
                      <a:pt x="3734687" y="683068"/>
                      <a:pt x="3757358" y="691450"/>
                    </a:cubicBezTo>
                    <a:cubicBezTo>
                      <a:pt x="3788221" y="702881"/>
                      <a:pt x="3818700" y="714881"/>
                      <a:pt x="3852421" y="709167"/>
                    </a:cubicBezTo>
                    <a:cubicBezTo>
                      <a:pt x="3890714" y="702689"/>
                      <a:pt x="3917001" y="727073"/>
                      <a:pt x="3947104" y="743267"/>
                    </a:cubicBezTo>
                    <a:cubicBezTo>
                      <a:pt x="3967869" y="754316"/>
                      <a:pt x="3990538" y="762509"/>
                      <a:pt x="4013208" y="769367"/>
                    </a:cubicBezTo>
                    <a:cubicBezTo>
                      <a:pt x="4043497" y="778321"/>
                      <a:pt x="4074740" y="783655"/>
                      <a:pt x="4105222" y="792418"/>
                    </a:cubicBezTo>
                    <a:cubicBezTo>
                      <a:pt x="4151325" y="805561"/>
                      <a:pt x="4198001" y="815850"/>
                      <a:pt x="4246006" y="808610"/>
                    </a:cubicBezTo>
                    <a:cubicBezTo>
                      <a:pt x="4268105" y="805372"/>
                      <a:pt x="4288682" y="805561"/>
                      <a:pt x="4310779" y="810326"/>
                    </a:cubicBezTo>
                    <a:cubicBezTo>
                      <a:pt x="4346974" y="818136"/>
                      <a:pt x="4384123" y="819089"/>
                      <a:pt x="4413272" y="848235"/>
                    </a:cubicBezTo>
                    <a:cubicBezTo>
                      <a:pt x="4423558" y="858524"/>
                      <a:pt x="4442037" y="861190"/>
                      <a:pt x="4457087" y="866524"/>
                    </a:cubicBezTo>
                    <a:cubicBezTo>
                      <a:pt x="4474424" y="872812"/>
                      <a:pt x="4487186" y="869572"/>
                      <a:pt x="4496523" y="851284"/>
                    </a:cubicBezTo>
                    <a:cubicBezTo>
                      <a:pt x="4500713" y="843093"/>
                      <a:pt x="4512715" y="835091"/>
                      <a:pt x="4522050" y="833757"/>
                    </a:cubicBezTo>
                    <a:cubicBezTo>
                      <a:pt x="4550055" y="829757"/>
                      <a:pt x="4575773" y="835663"/>
                      <a:pt x="4602824" y="848618"/>
                    </a:cubicBezTo>
                    <a:cubicBezTo>
                      <a:pt x="4628161" y="860810"/>
                      <a:pt x="4659786" y="859476"/>
                      <a:pt x="4688553" y="864238"/>
                    </a:cubicBezTo>
                    <a:cubicBezTo>
                      <a:pt x="4708936" y="867668"/>
                      <a:pt x="4729321" y="874716"/>
                      <a:pt x="4749895" y="874716"/>
                    </a:cubicBezTo>
                    <a:cubicBezTo>
                      <a:pt x="4775424" y="874716"/>
                      <a:pt x="4800761" y="868620"/>
                      <a:pt x="4826480" y="866334"/>
                    </a:cubicBezTo>
                    <a:cubicBezTo>
                      <a:pt x="4846482" y="864430"/>
                      <a:pt x="4866867" y="865192"/>
                      <a:pt x="4886870" y="862906"/>
                    </a:cubicBezTo>
                    <a:cubicBezTo>
                      <a:pt x="4903254" y="861190"/>
                      <a:pt x="4919447" y="856810"/>
                      <a:pt x="4935639" y="853190"/>
                    </a:cubicBezTo>
                    <a:cubicBezTo>
                      <a:pt x="4941546" y="851856"/>
                      <a:pt x="4947452" y="846711"/>
                      <a:pt x="4952784" y="847473"/>
                    </a:cubicBezTo>
                    <a:cubicBezTo>
                      <a:pt x="5005745" y="855666"/>
                      <a:pt x="5043847" y="819089"/>
                      <a:pt x="5088617" y="802896"/>
                    </a:cubicBezTo>
                    <a:cubicBezTo>
                      <a:pt x="5135672" y="785749"/>
                      <a:pt x="5181204" y="759461"/>
                      <a:pt x="5233781" y="767271"/>
                    </a:cubicBezTo>
                    <a:cubicBezTo>
                      <a:pt x="5265596" y="772033"/>
                      <a:pt x="5296267" y="783083"/>
                      <a:pt x="5327893" y="789752"/>
                    </a:cubicBezTo>
                    <a:cubicBezTo>
                      <a:pt x="5339132" y="792038"/>
                      <a:pt x="5351705" y="791656"/>
                      <a:pt x="5362946" y="789370"/>
                    </a:cubicBezTo>
                    <a:cubicBezTo>
                      <a:pt x="5417240" y="778891"/>
                      <a:pt x="5470771" y="777367"/>
                      <a:pt x="5524115" y="794514"/>
                    </a:cubicBezTo>
                    <a:cubicBezTo>
                      <a:pt x="5533257" y="797372"/>
                      <a:pt x="5542974" y="800038"/>
                      <a:pt x="5552500" y="800038"/>
                    </a:cubicBezTo>
                    <a:cubicBezTo>
                      <a:pt x="5604697" y="800038"/>
                      <a:pt x="5655944" y="796038"/>
                      <a:pt x="5705857" y="777367"/>
                    </a:cubicBezTo>
                    <a:cubicBezTo>
                      <a:pt x="5722622" y="771080"/>
                      <a:pt x="5743006" y="775081"/>
                      <a:pt x="5761485" y="773557"/>
                    </a:cubicBezTo>
                    <a:cubicBezTo>
                      <a:pt x="5778629" y="772224"/>
                      <a:pt x="5796156" y="771653"/>
                      <a:pt x="5812731" y="767271"/>
                    </a:cubicBezTo>
                    <a:cubicBezTo>
                      <a:pt x="5836925" y="760795"/>
                      <a:pt x="5859404" y="760033"/>
                      <a:pt x="5884361" y="765747"/>
                    </a:cubicBezTo>
                    <a:cubicBezTo>
                      <a:pt x="5908174" y="771080"/>
                      <a:pt x="5933892" y="768415"/>
                      <a:pt x="5958660" y="768605"/>
                    </a:cubicBezTo>
                    <a:cubicBezTo>
                      <a:pt x="5986282" y="768795"/>
                      <a:pt x="6013906" y="768984"/>
                      <a:pt x="6041528" y="768033"/>
                    </a:cubicBezTo>
                    <a:cubicBezTo>
                      <a:pt x="6052579" y="767653"/>
                      <a:pt x="6065151" y="760033"/>
                      <a:pt x="6074297" y="763081"/>
                    </a:cubicBezTo>
                    <a:cubicBezTo>
                      <a:pt x="6103824" y="773366"/>
                      <a:pt x="6133353" y="760985"/>
                      <a:pt x="6162880" y="766509"/>
                    </a:cubicBezTo>
                    <a:cubicBezTo>
                      <a:pt x="6177360" y="769367"/>
                      <a:pt x="6193743" y="761557"/>
                      <a:pt x="6209364" y="760795"/>
                    </a:cubicBezTo>
                    <a:cubicBezTo>
                      <a:pt x="6234892" y="759461"/>
                      <a:pt x="6260419" y="760033"/>
                      <a:pt x="6285948" y="759651"/>
                    </a:cubicBezTo>
                    <a:cubicBezTo>
                      <a:pt x="6294330" y="759461"/>
                      <a:pt x="6302523" y="758699"/>
                      <a:pt x="6310905" y="758316"/>
                    </a:cubicBezTo>
                    <a:cubicBezTo>
                      <a:pt x="6318335" y="757936"/>
                      <a:pt x="6326145" y="756222"/>
                      <a:pt x="6333194" y="757554"/>
                    </a:cubicBezTo>
                    <a:cubicBezTo>
                      <a:pt x="6358723" y="762318"/>
                      <a:pt x="6383869" y="770129"/>
                      <a:pt x="6409586" y="773177"/>
                    </a:cubicBezTo>
                    <a:cubicBezTo>
                      <a:pt x="6431875" y="775843"/>
                      <a:pt x="6454928" y="772224"/>
                      <a:pt x="6477407" y="774129"/>
                    </a:cubicBezTo>
                    <a:cubicBezTo>
                      <a:pt x="6517032" y="777367"/>
                      <a:pt x="6556657" y="783083"/>
                      <a:pt x="6596283" y="786703"/>
                    </a:cubicBezTo>
                    <a:cubicBezTo>
                      <a:pt x="6604857" y="787465"/>
                      <a:pt x="6613809" y="782701"/>
                      <a:pt x="6622573" y="782321"/>
                    </a:cubicBezTo>
                    <a:cubicBezTo>
                      <a:pt x="6650006" y="781369"/>
                      <a:pt x="6677439" y="781177"/>
                      <a:pt x="6704872" y="780607"/>
                    </a:cubicBezTo>
                    <a:cubicBezTo>
                      <a:pt x="6720493" y="780415"/>
                      <a:pt x="6736305" y="780987"/>
                      <a:pt x="6751738" y="779273"/>
                    </a:cubicBezTo>
                    <a:cubicBezTo>
                      <a:pt x="6772120" y="776987"/>
                      <a:pt x="6790599" y="773557"/>
                      <a:pt x="6809650" y="788417"/>
                    </a:cubicBezTo>
                    <a:cubicBezTo>
                      <a:pt x="6816984" y="794180"/>
                      <a:pt x="6824819" y="797942"/>
                      <a:pt x="6832976" y="80042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62ADFEB1-865E-4545-83BC-455BF39EF85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5400000" flipH="1">
                <a:off x="2640988" y="2991370"/>
                <a:ext cx="6857455" cy="874716"/>
              </a:xfrm>
              <a:custGeom>
                <a:avLst/>
                <a:gdLst>
                  <a:gd name="connsiteX0" fmla="*/ 6857455 w 6857455"/>
                  <a:gd name="connsiteY0" fmla="*/ 804643 h 874716"/>
                  <a:gd name="connsiteX1" fmla="*/ 6857455 w 6857455"/>
                  <a:gd name="connsiteY1" fmla="*/ 562246 h 874716"/>
                  <a:gd name="connsiteX2" fmla="*/ 6829178 w 6857455"/>
                  <a:gd name="connsiteY2" fmla="*/ 551284 h 874716"/>
                  <a:gd name="connsiteX3" fmla="*/ 6766024 w 6857455"/>
                  <a:gd name="connsiteY3" fmla="*/ 500372 h 874716"/>
                  <a:gd name="connsiteX4" fmla="*/ 6734971 w 6857455"/>
                  <a:gd name="connsiteY4" fmla="*/ 500944 h 874716"/>
                  <a:gd name="connsiteX5" fmla="*/ 6683915 w 6857455"/>
                  <a:gd name="connsiteY5" fmla="*/ 507040 h 874716"/>
                  <a:gd name="connsiteX6" fmla="*/ 6628860 w 6857455"/>
                  <a:gd name="connsiteY6" fmla="*/ 495418 h 874716"/>
                  <a:gd name="connsiteX7" fmla="*/ 6588662 w 6857455"/>
                  <a:gd name="connsiteY7" fmla="*/ 487227 h 874716"/>
                  <a:gd name="connsiteX8" fmla="*/ 6476074 w 6857455"/>
                  <a:gd name="connsiteY8" fmla="*/ 511230 h 874716"/>
                  <a:gd name="connsiteX9" fmla="*/ 6382345 w 6857455"/>
                  <a:gd name="connsiteY9" fmla="*/ 534853 h 874716"/>
                  <a:gd name="connsiteX10" fmla="*/ 6369391 w 6857455"/>
                  <a:gd name="connsiteY10" fmla="*/ 531615 h 874716"/>
                  <a:gd name="connsiteX11" fmla="*/ 6244799 w 6857455"/>
                  <a:gd name="connsiteY11" fmla="*/ 512182 h 874716"/>
                  <a:gd name="connsiteX12" fmla="*/ 6190315 w 6857455"/>
                  <a:gd name="connsiteY12" fmla="*/ 485703 h 874716"/>
                  <a:gd name="connsiteX13" fmla="*/ 6115446 w 6857455"/>
                  <a:gd name="connsiteY13" fmla="*/ 462270 h 874716"/>
                  <a:gd name="connsiteX14" fmla="*/ 6032194 w 6857455"/>
                  <a:gd name="connsiteY14" fmla="*/ 434266 h 874716"/>
                  <a:gd name="connsiteX15" fmla="*/ 5971042 w 6857455"/>
                  <a:gd name="connsiteY15" fmla="*/ 420738 h 874716"/>
                  <a:gd name="connsiteX16" fmla="*/ 5880933 w 6857455"/>
                  <a:gd name="connsiteY16" fmla="*/ 430646 h 874716"/>
                  <a:gd name="connsiteX17" fmla="*/ 5862452 w 6857455"/>
                  <a:gd name="connsiteY17" fmla="*/ 438648 h 874716"/>
                  <a:gd name="connsiteX18" fmla="*/ 5685283 w 6857455"/>
                  <a:gd name="connsiteY18" fmla="*/ 498658 h 874716"/>
                  <a:gd name="connsiteX19" fmla="*/ 5567169 w 6857455"/>
                  <a:gd name="connsiteY19" fmla="*/ 499420 h 874716"/>
                  <a:gd name="connsiteX20" fmla="*/ 5527923 w 6857455"/>
                  <a:gd name="connsiteY20" fmla="*/ 490466 h 874716"/>
                  <a:gd name="connsiteX21" fmla="*/ 5456292 w 6857455"/>
                  <a:gd name="connsiteY21" fmla="*/ 450650 h 874716"/>
                  <a:gd name="connsiteX22" fmla="*/ 5424670 w 6857455"/>
                  <a:gd name="connsiteY22" fmla="*/ 444934 h 874716"/>
                  <a:gd name="connsiteX23" fmla="*/ 5368662 w 6857455"/>
                  <a:gd name="connsiteY23" fmla="*/ 441124 h 874716"/>
                  <a:gd name="connsiteX24" fmla="*/ 5247118 w 6857455"/>
                  <a:gd name="connsiteY24" fmla="*/ 444934 h 874716"/>
                  <a:gd name="connsiteX25" fmla="*/ 5088617 w 6857455"/>
                  <a:gd name="connsiteY25" fmla="*/ 428742 h 874716"/>
                  <a:gd name="connsiteX26" fmla="*/ 5025750 w 6857455"/>
                  <a:gd name="connsiteY26" fmla="*/ 433694 h 874716"/>
                  <a:gd name="connsiteX27" fmla="*/ 4957930 w 6857455"/>
                  <a:gd name="connsiteY27" fmla="*/ 442268 h 874716"/>
                  <a:gd name="connsiteX28" fmla="*/ 4938116 w 6857455"/>
                  <a:gd name="connsiteY28" fmla="*/ 441886 h 874716"/>
                  <a:gd name="connsiteX29" fmla="*/ 4833910 w 6857455"/>
                  <a:gd name="connsiteY29" fmla="*/ 421693 h 874716"/>
                  <a:gd name="connsiteX30" fmla="*/ 4810095 w 6857455"/>
                  <a:gd name="connsiteY30" fmla="*/ 408167 h 874716"/>
                  <a:gd name="connsiteX31" fmla="*/ 4747991 w 6857455"/>
                  <a:gd name="connsiteY31" fmla="*/ 413691 h 874716"/>
                  <a:gd name="connsiteX32" fmla="*/ 4692745 w 6857455"/>
                  <a:gd name="connsiteY32" fmla="*/ 435790 h 874716"/>
                  <a:gd name="connsiteX33" fmla="*/ 4375933 w 6857455"/>
                  <a:gd name="connsiteY33" fmla="*/ 483417 h 874716"/>
                  <a:gd name="connsiteX34" fmla="*/ 4185426 w 6857455"/>
                  <a:gd name="connsiteY34" fmla="*/ 484179 h 874716"/>
                  <a:gd name="connsiteX35" fmla="*/ 4052072 w 6857455"/>
                  <a:gd name="connsiteY35" fmla="*/ 505134 h 874716"/>
                  <a:gd name="connsiteX36" fmla="*/ 4029973 w 6857455"/>
                  <a:gd name="connsiteY36" fmla="*/ 527233 h 874716"/>
                  <a:gd name="connsiteX37" fmla="*/ 3948626 w 6857455"/>
                  <a:gd name="connsiteY37" fmla="*/ 550666 h 874716"/>
                  <a:gd name="connsiteX38" fmla="*/ 3871280 w 6857455"/>
                  <a:gd name="connsiteY38" fmla="*/ 502275 h 874716"/>
                  <a:gd name="connsiteX39" fmla="*/ 3774312 w 6857455"/>
                  <a:gd name="connsiteY39" fmla="*/ 429122 h 874716"/>
                  <a:gd name="connsiteX40" fmla="*/ 3721543 w 6857455"/>
                  <a:gd name="connsiteY40" fmla="*/ 428552 h 874716"/>
                  <a:gd name="connsiteX41" fmla="*/ 3612763 w 6857455"/>
                  <a:gd name="connsiteY41" fmla="*/ 414263 h 874716"/>
                  <a:gd name="connsiteX42" fmla="*/ 3537323 w 6857455"/>
                  <a:gd name="connsiteY42" fmla="*/ 389878 h 874716"/>
                  <a:gd name="connsiteX43" fmla="*/ 3431593 w 6857455"/>
                  <a:gd name="connsiteY43" fmla="*/ 360921 h 874716"/>
                  <a:gd name="connsiteX44" fmla="*/ 3392158 w 6857455"/>
                  <a:gd name="connsiteY44" fmla="*/ 345681 h 874716"/>
                  <a:gd name="connsiteX45" fmla="*/ 3297856 w 6857455"/>
                  <a:gd name="connsiteY45" fmla="*/ 323010 h 874716"/>
                  <a:gd name="connsiteX46" fmla="*/ 3219748 w 6857455"/>
                  <a:gd name="connsiteY46" fmla="*/ 308151 h 874716"/>
                  <a:gd name="connsiteX47" fmla="*/ 3156692 w 6857455"/>
                  <a:gd name="connsiteY47" fmla="*/ 261668 h 874716"/>
                  <a:gd name="connsiteX48" fmla="*/ 3136497 w 6857455"/>
                  <a:gd name="connsiteY48" fmla="*/ 237663 h 874716"/>
                  <a:gd name="connsiteX49" fmla="*/ 3119733 w 6857455"/>
                  <a:gd name="connsiteY49" fmla="*/ 222233 h 874716"/>
                  <a:gd name="connsiteX50" fmla="*/ 3045436 w 6857455"/>
                  <a:gd name="connsiteY50" fmla="*/ 131742 h 874716"/>
                  <a:gd name="connsiteX51" fmla="*/ 3037054 w 6857455"/>
                  <a:gd name="connsiteY51" fmla="*/ 124121 h 874716"/>
                  <a:gd name="connsiteX52" fmla="*/ 2936466 w 6857455"/>
                  <a:gd name="connsiteY52" fmla="*/ 82400 h 874716"/>
                  <a:gd name="connsiteX53" fmla="*/ 2901031 w 6857455"/>
                  <a:gd name="connsiteY53" fmla="*/ 59731 h 874716"/>
                  <a:gd name="connsiteX54" fmla="*/ 2828259 w 6857455"/>
                  <a:gd name="connsiteY54" fmla="*/ 3149 h 874716"/>
                  <a:gd name="connsiteX55" fmla="*/ 2799492 w 6857455"/>
                  <a:gd name="connsiteY55" fmla="*/ 1245 h 874716"/>
                  <a:gd name="connsiteX56" fmla="*/ 2693570 w 6857455"/>
                  <a:gd name="connsiteY56" fmla="*/ 35154 h 874716"/>
                  <a:gd name="connsiteX57" fmla="*/ 2639847 w 6857455"/>
                  <a:gd name="connsiteY57" fmla="*/ 73448 h 874716"/>
                  <a:gd name="connsiteX58" fmla="*/ 2621178 w 6857455"/>
                  <a:gd name="connsiteY58" fmla="*/ 88688 h 874716"/>
                  <a:gd name="connsiteX59" fmla="*/ 2489348 w 6857455"/>
                  <a:gd name="connsiteY59" fmla="*/ 72304 h 874716"/>
                  <a:gd name="connsiteX60" fmla="*/ 2452580 w 6857455"/>
                  <a:gd name="connsiteY60" fmla="*/ 68683 h 874716"/>
                  <a:gd name="connsiteX61" fmla="*/ 2326464 w 6857455"/>
                  <a:gd name="connsiteY61" fmla="*/ 50395 h 874716"/>
                  <a:gd name="connsiteX62" fmla="*/ 2300365 w 6857455"/>
                  <a:gd name="connsiteY62" fmla="*/ 54777 h 874716"/>
                  <a:gd name="connsiteX63" fmla="*/ 2130434 w 6857455"/>
                  <a:gd name="connsiteY63" fmla="*/ 58397 h 874716"/>
                  <a:gd name="connsiteX64" fmla="*/ 2118621 w 6857455"/>
                  <a:gd name="connsiteY64" fmla="*/ 47919 h 874716"/>
                  <a:gd name="connsiteX65" fmla="*/ 2057659 w 6857455"/>
                  <a:gd name="connsiteY65" fmla="*/ 16866 h 874716"/>
                  <a:gd name="connsiteX66" fmla="*/ 1976314 w 6857455"/>
                  <a:gd name="connsiteY66" fmla="*/ 8865 h 874716"/>
                  <a:gd name="connsiteX67" fmla="*/ 1961454 w 6857455"/>
                  <a:gd name="connsiteY67" fmla="*/ 11724 h 874716"/>
                  <a:gd name="connsiteX68" fmla="*/ 1906588 w 6857455"/>
                  <a:gd name="connsiteY68" fmla="*/ 30964 h 874716"/>
                  <a:gd name="connsiteX69" fmla="*/ 1783330 w 6857455"/>
                  <a:gd name="connsiteY69" fmla="*/ 48871 h 874716"/>
                  <a:gd name="connsiteX70" fmla="*/ 1759327 w 6857455"/>
                  <a:gd name="connsiteY70" fmla="*/ 55349 h 874716"/>
                  <a:gd name="connsiteX71" fmla="*/ 1716082 w 6857455"/>
                  <a:gd name="connsiteY71" fmla="*/ 65445 h 874716"/>
                  <a:gd name="connsiteX72" fmla="*/ 1598920 w 6857455"/>
                  <a:gd name="connsiteY72" fmla="*/ 72114 h 874716"/>
                  <a:gd name="connsiteX73" fmla="*/ 1542150 w 6857455"/>
                  <a:gd name="connsiteY73" fmla="*/ 62207 h 874716"/>
                  <a:gd name="connsiteX74" fmla="*/ 1516813 w 6857455"/>
                  <a:gd name="connsiteY74" fmla="*/ 62779 h 874716"/>
                  <a:gd name="connsiteX75" fmla="*/ 1432228 w 6857455"/>
                  <a:gd name="connsiteY75" fmla="*/ 88116 h 874716"/>
                  <a:gd name="connsiteX76" fmla="*/ 1224765 w 6857455"/>
                  <a:gd name="connsiteY76" fmla="*/ 71924 h 874716"/>
                  <a:gd name="connsiteX77" fmla="*/ 1159231 w 6857455"/>
                  <a:gd name="connsiteY77" fmla="*/ 58207 h 874716"/>
                  <a:gd name="connsiteX78" fmla="*/ 1124370 w 6857455"/>
                  <a:gd name="connsiteY78" fmla="*/ 56301 h 874716"/>
                  <a:gd name="connsiteX79" fmla="*/ 1075600 w 6857455"/>
                  <a:gd name="connsiteY79" fmla="*/ 75542 h 874716"/>
                  <a:gd name="connsiteX80" fmla="*/ 986633 w 6857455"/>
                  <a:gd name="connsiteY80" fmla="*/ 79162 h 874716"/>
                  <a:gd name="connsiteX81" fmla="*/ 861089 w 6857455"/>
                  <a:gd name="connsiteY81" fmla="*/ 76304 h 874716"/>
                  <a:gd name="connsiteX82" fmla="*/ 759168 w 6857455"/>
                  <a:gd name="connsiteY82" fmla="*/ 104689 h 874716"/>
                  <a:gd name="connsiteX83" fmla="*/ 723735 w 6857455"/>
                  <a:gd name="connsiteY83" fmla="*/ 140696 h 874716"/>
                  <a:gd name="connsiteX84" fmla="*/ 647532 w 6857455"/>
                  <a:gd name="connsiteY84" fmla="*/ 147934 h 874716"/>
                  <a:gd name="connsiteX85" fmla="*/ 552659 w 6857455"/>
                  <a:gd name="connsiteY85" fmla="*/ 95926 h 874716"/>
                  <a:gd name="connsiteX86" fmla="*/ 541800 w 6857455"/>
                  <a:gd name="connsiteY86" fmla="*/ 97640 h 874716"/>
                  <a:gd name="connsiteX87" fmla="*/ 375107 w 6857455"/>
                  <a:gd name="connsiteY87" fmla="*/ 123169 h 874716"/>
                  <a:gd name="connsiteX88" fmla="*/ 273567 w 6857455"/>
                  <a:gd name="connsiteY88" fmla="*/ 145458 h 874716"/>
                  <a:gd name="connsiteX89" fmla="*/ 264043 w 6857455"/>
                  <a:gd name="connsiteY89" fmla="*/ 154792 h 874716"/>
                  <a:gd name="connsiteX90" fmla="*/ 169360 w 6857455"/>
                  <a:gd name="connsiteY90" fmla="*/ 177273 h 874716"/>
                  <a:gd name="connsiteX91" fmla="*/ 89347 w 6857455"/>
                  <a:gd name="connsiteY91" fmla="*/ 157460 h 874716"/>
                  <a:gd name="connsiteX92" fmla="*/ 34291 w 6857455"/>
                  <a:gd name="connsiteY92" fmla="*/ 145268 h 874716"/>
                  <a:gd name="connsiteX93" fmla="*/ 0 w 6857455"/>
                  <a:gd name="connsiteY93" fmla="*/ 142056 h 874716"/>
                  <a:gd name="connsiteX94" fmla="*/ 0 w 6857455"/>
                  <a:gd name="connsiteY94" fmla="*/ 849556 h 874716"/>
                  <a:gd name="connsiteX95" fmla="*/ 60652 w 6857455"/>
                  <a:gd name="connsiteY95" fmla="*/ 844783 h 874716"/>
                  <a:gd name="connsiteX96" fmla="*/ 119068 w 6857455"/>
                  <a:gd name="connsiteY96" fmla="*/ 827281 h 874716"/>
                  <a:gd name="connsiteX97" fmla="*/ 171840 w 6857455"/>
                  <a:gd name="connsiteY97" fmla="*/ 804420 h 874716"/>
                  <a:gd name="connsiteX98" fmla="*/ 274329 w 6857455"/>
                  <a:gd name="connsiteY98" fmla="*/ 794324 h 874716"/>
                  <a:gd name="connsiteX99" fmla="*/ 306715 w 6857455"/>
                  <a:gd name="connsiteY99" fmla="*/ 788798 h 874716"/>
                  <a:gd name="connsiteX100" fmla="*/ 393967 w 6857455"/>
                  <a:gd name="connsiteY100" fmla="*/ 765937 h 874716"/>
                  <a:gd name="connsiteX101" fmla="*/ 493793 w 6857455"/>
                  <a:gd name="connsiteY101" fmla="*/ 725549 h 874716"/>
                  <a:gd name="connsiteX102" fmla="*/ 546373 w 6857455"/>
                  <a:gd name="connsiteY102" fmla="*/ 740600 h 874716"/>
                  <a:gd name="connsiteX103" fmla="*/ 730211 w 6857455"/>
                  <a:gd name="connsiteY103" fmla="*/ 698116 h 874716"/>
                  <a:gd name="connsiteX104" fmla="*/ 784889 w 6857455"/>
                  <a:gd name="connsiteY104" fmla="*/ 676018 h 874716"/>
                  <a:gd name="connsiteX105" fmla="*/ 800509 w 6857455"/>
                  <a:gd name="connsiteY105" fmla="*/ 661349 h 874716"/>
                  <a:gd name="connsiteX106" fmla="*/ 857661 w 6857455"/>
                  <a:gd name="connsiteY106" fmla="*/ 626868 h 874716"/>
                  <a:gd name="connsiteX107" fmla="*/ 949102 w 6857455"/>
                  <a:gd name="connsiteY107" fmla="*/ 614676 h 874716"/>
                  <a:gd name="connsiteX108" fmla="*/ 960342 w 6857455"/>
                  <a:gd name="connsiteY108" fmla="*/ 607435 h 874716"/>
                  <a:gd name="connsiteX109" fmla="*/ 977109 w 6857455"/>
                  <a:gd name="connsiteY109" fmla="*/ 595815 h 874716"/>
                  <a:gd name="connsiteX110" fmla="*/ 1071218 w 6857455"/>
                  <a:gd name="connsiteY110" fmla="*/ 575240 h 874716"/>
                  <a:gd name="connsiteX111" fmla="*/ 1091983 w 6857455"/>
                  <a:gd name="connsiteY111" fmla="*/ 568764 h 874716"/>
                  <a:gd name="connsiteX112" fmla="*/ 1109321 w 6857455"/>
                  <a:gd name="connsiteY112" fmla="*/ 557904 h 874716"/>
                  <a:gd name="connsiteX113" fmla="*/ 1162279 w 6857455"/>
                  <a:gd name="connsiteY113" fmla="*/ 532949 h 874716"/>
                  <a:gd name="connsiteX114" fmla="*/ 1206097 w 6857455"/>
                  <a:gd name="connsiteY114" fmla="*/ 532187 h 874716"/>
                  <a:gd name="connsiteX115" fmla="*/ 1266867 w 6857455"/>
                  <a:gd name="connsiteY115" fmla="*/ 518088 h 874716"/>
                  <a:gd name="connsiteX116" fmla="*/ 1380219 w 6857455"/>
                  <a:gd name="connsiteY116" fmla="*/ 504182 h 874716"/>
                  <a:gd name="connsiteX117" fmla="*/ 1403461 w 6857455"/>
                  <a:gd name="connsiteY117" fmla="*/ 496180 h 874716"/>
                  <a:gd name="connsiteX118" fmla="*/ 1544054 w 6857455"/>
                  <a:gd name="connsiteY118" fmla="*/ 458268 h 874716"/>
                  <a:gd name="connsiteX119" fmla="*/ 1656644 w 6857455"/>
                  <a:gd name="connsiteY119" fmla="*/ 459032 h 874716"/>
                  <a:gd name="connsiteX120" fmla="*/ 1665406 w 6857455"/>
                  <a:gd name="connsiteY120" fmla="*/ 460747 h 874716"/>
                  <a:gd name="connsiteX121" fmla="*/ 1708461 w 6857455"/>
                  <a:gd name="connsiteY121" fmla="*/ 473318 h 874716"/>
                  <a:gd name="connsiteX122" fmla="*/ 1775140 w 6857455"/>
                  <a:gd name="connsiteY122" fmla="*/ 469891 h 874716"/>
                  <a:gd name="connsiteX123" fmla="*/ 1821051 w 6857455"/>
                  <a:gd name="connsiteY123" fmla="*/ 452554 h 874716"/>
                  <a:gd name="connsiteX124" fmla="*/ 1878203 w 6857455"/>
                  <a:gd name="connsiteY124" fmla="*/ 451792 h 874716"/>
                  <a:gd name="connsiteX125" fmla="*/ 1943547 w 6857455"/>
                  <a:gd name="connsiteY125" fmla="*/ 462651 h 874716"/>
                  <a:gd name="connsiteX126" fmla="*/ 1972884 w 6857455"/>
                  <a:gd name="connsiteY126" fmla="*/ 464937 h 874716"/>
                  <a:gd name="connsiteX127" fmla="*/ 2053469 w 6857455"/>
                  <a:gd name="connsiteY127" fmla="*/ 487417 h 874716"/>
                  <a:gd name="connsiteX128" fmla="*/ 2101477 w 6857455"/>
                  <a:gd name="connsiteY128" fmla="*/ 481893 h 874716"/>
                  <a:gd name="connsiteX129" fmla="*/ 2148722 w 6857455"/>
                  <a:gd name="connsiteY129" fmla="*/ 467033 h 874716"/>
                  <a:gd name="connsiteX130" fmla="*/ 2179011 w 6857455"/>
                  <a:gd name="connsiteY130" fmla="*/ 452744 h 874716"/>
                  <a:gd name="connsiteX131" fmla="*/ 2240165 w 6857455"/>
                  <a:gd name="connsiteY131" fmla="*/ 442648 h 874716"/>
                  <a:gd name="connsiteX132" fmla="*/ 2251404 w 6857455"/>
                  <a:gd name="connsiteY132" fmla="*/ 444172 h 874716"/>
                  <a:gd name="connsiteX133" fmla="*/ 2433912 w 6857455"/>
                  <a:gd name="connsiteY133" fmla="*/ 456746 h 874716"/>
                  <a:gd name="connsiteX134" fmla="*/ 2506302 w 6857455"/>
                  <a:gd name="connsiteY134" fmla="*/ 476939 h 874716"/>
                  <a:gd name="connsiteX135" fmla="*/ 2521735 w 6857455"/>
                  <a:gd name="connsiteY135" fmla="*/ 479415 h 874716"/>
                  <a:gd name="connsiteX136" fmla="*/ 2675854 w 6857455"/>
                  <a:gd name="connsiteY136" fmla="*/ 502086 h 874716"/>
                  <a:gd name="connsiteX137" fmla="*/ 2692998 w 6857455"/>
                  <a:gd name="connsiteY137" fmla="*/ 503038 h 874716"/>
                  <a:gd name="connsiteX138" fmla="*/ 2740816 w 6857455"/>
                  <a:gd name="connsiteY138" fmla="*/ 499037 h 874716"/>
                  <a:gd name="connsiteX139" fmla="*/ 2853596 w 6857455"/>
                  <a:gd name="connsiteY139" fmla="*/ 540187 h 874716"/>
                  <a:gd name="connsiteX140" fmla="*/ 2966565 w 6857455"/>
                  <a:gd name="connsiteY140" fmla="*/ 554286 h 874716"/>
                  <a:gd name="connsiteX141" fmla="*/ 3028671 w 6857455"/>
                  <a:gd name="connsiteY141" fmla="*/ 554094 h 874716"/>
                  <a:gd name="connsiteX142" fmla="*/ 3073059 w 6857455"/>
                  <a:gd name="connsiteY142" fmla="*/ 564192 h 874716"/>
                  <a:gd name="connsiteX143" fmla="*/ 3182219 w 6857455"/>
                  <a:gd name="connsiteY143" fmla="*/ 594862 h 874716"/>
                  <a:gd name="connsiteX144" fmla="*/ 3233656 w 6857455"/>
                  <a:gd name="connsiteY144" fmla="*/ 599625 h 874716"/>
                  <a:gd name="connsiteX145" fmla="*/ 3288332 w 6857455"/>
                  <a:gd name="connsiteY145" fmla="*/ 609914 h 874716"/>
                  <a:gd name="connsiteX146" fmla="*/ 3423591 w 6857455"/>
                  <a:gd name="connsiteY146" fmla="*/ 656015 h 874716"/>
                  <a:gd name="connsiteX147" fmla="*/ 3534084 w 6857455"/>
                  <a:gd name="connsiteY147" fmla="*/ 653349 h 874716"/>
                  <a:gd name="connsiteX148" fmla="*/ 3604571 w 6857455"/>
                  <a:gd name="connsiteY148" fmla="*/ 653918 h 874716"/>
                  <a:gd name="connsiteX149" fmla="*/ 3688586 w 6857455"/>
                  <a:gd name="connsiteY149" fmla="*/ 669160 h 874716"/>
                  <a:gd name="connsiteX150" fmla="*/ 3757358 w 6857455"/>
                  <a:gd name="connsiteY150" fmla="*/ 691450 h 874716"/>
                  <a:gd name="connsiteX151" fmla="*/ 3852421 w 6857455"/>
                  <a:gd name="connsiteY151" fmla="*/ 709167 h 874716"/>
                  <a:gd name="connsiteX152" fmla="*/ 3947104 w 6857455"/>
                  <a:gd name="connsiteY152" fmla="*/ 743267 h 874716"/>
                  <a:gd name="connsiteX153" fmla="*/ 4013208 w 6857455"/>
                  <a:gd name="connsiteY153" fmla="*/ 769367 h 874716"/>
                  <a:gd name="connsiteX154" fmla="*/ 4105222 w 6857455"/>
                  <a:gd name="connsiteY154" fmla="*/ 792417 h 874716"/>
                  <a:gd name="connsiteX155" fmla="*/ 4246006 w 6857455"/>
                  <a:gd name="connsiteY155" fmla="*/ 808610 h 874716"/>
                  <a:gd name="connsiteX156" fmla="*/ 4310779 w 6857455"/>
                  <a:gd name="connsiteY156" fmla="*/ 810326 h 874716"/>
                  <a:gd name="connsiteX157" fmla="*/ 4413272 w 6857455"/>
                  <a:gd name="connsiteY157" fmla="*/ 848235 h 874716"/>
                  <a:gd name="connsiteX158" fmla="*/ 4457087 w 6857455"/>
                  <a:gd name="connsiteY158" fmla="*/ 866524 h 874716"/>
                  <a:gd name="connsiteX159" fmla="*/ 4496523 w 6857455"/>
                  <a:gd name="connsiteY159" fmla="*/ 851284 h 874716"/>
                  <a:gd name="connsiteX160" fmla="*/ 4522050 w 6857455"/>
                  <a:gd name="connsiteY160" fmla="*/ 833757 h 874716"/>
                  <a:gd name="connsiteX161" fmla="*/ 4602824 w 6857455"/>
                  <a:gd name="connsiteY161" fmla="*/ 848618 h 874716"/>
                  <a:gd name="connsiteX162" fmla="*/ 4688553 w 6857455"/>
                  <a:gd name="connsiteY162" fmla="*/ 864238 h 874716"/>
                  <a:gd name="connsiteX163" fmla="*/ 4749895 w 6857455"/>
                  <a:gd name="connsiteY163" fmla="*/ 874716 h 874716"/>
                  <a:gd name="connsiteX164" fmla="*/ 4826480 w 6857455"/>
                  <a:gd name="connsiteY164" fmla="*/ 866334 h 874716"/>
                  <a:gd name="connsiteX165" fmla="*/ 4886870 w 6857455"/>
                  <a:gd name="connsiteY165" fmla="*/ 862906 h 874716"/>
                  <a:gd name="connsiteX166" fmla="*/ 4935639 w 6857455"/>
                  <a:gd name="connsiteY166" fmla="*/ 853190 h 874716"/>
                  <a:gd name="connsiteX167" fmla="*/ 4952784 w 6857455"/>
                  <a:gd name="connsiteY167" fmla="*/ 847473 h 874716"/>
                  <a:gd name="connsiteX168" fmla="*/ 5088617 w 6857455"/>
                  <a:gd name="connsiteY168" fmla="*/ 802896 h 874716"/>
                  <a:gd name="connsiteX169" fmla="*/ 5233781 w 6857455"/>
                  <a:gd name="connsiteY169" fmla="*/ 767271 h 874716"/>
                  <a:gd name="connsiteX170" fmla="*/ 5327893 w 6857455"/>
                  <a:gd name="connsiteY170" fmla="*/ 789752 h 874716"/>
                  <a:gd name="connsiteX171" fmla="*/ 5362946 w 6857455"/>
                  <a:gd name="connsiteY171" fmla="*/ 789370 h 874716"/>
                  <a:gd name="connsiteX172" fmla="*/ 5524115 w 6857455"/>
                  <a:gd name="connsiteY172" fmla="*/ 794514 h 874716"/>
                  <a:gd name="connsiteX173" fmla="*/ 5552500 w 6857455"/>
                  <a:gd name="connsiteY173" fmla="*/ 800038 h 874716"/>
                  <a:gd name="connsiteX174" fmla="*/ 5705857 w 6857455"/>
                  <a:gd name="connsiteY174" fmla="*/ 777367 h 874716"/>
                  <a:gd name="connsiteX175" fmla="*/ 5761485 w 6857455"/>
                  <a:gd name="connsiteY175" fmla="*/ 773557 h 874716"/>
                  <a:gd name="connsiteX176" fmla="*/ 5812731 w 6857455"/>
                  <a:gd name="connsiteY176" fmla="*/ 767271 h 874716"/>
                  <a:gd name="connsiteX177" fmla="*/ 5884361 w 6857455"/>
                  <a:gd name="connsiteY177" fmla="*/ 765747 h 874716"/>
                  <a:gd name="connsiteX178" fmla="*/ 5958660 w 6857455"/>
                  <a:gd name="connsiteY178" fmla="*/ 768605 h 874716"/>
                  <a:gd name="connsiteX179" fmla="*/ 6041528 w 6857455"/>
                  <a:gd name="connsiteY179" fmla="*/ 768033 h 874716"/>
                  <a:gd name="connsiteX180" fmla="*/ 6074297 w 6857455"/>
                  <a:gd name="connsiteY180" fmla="*/ 763081 h 874716"/>
                  <a:gd name="connsiteX181" fmla="*/ 6162880 w 6857455"/>
                  <a:gd name="connsiteY181" fmla="*/ 766509 h 874716"/>
                  <a:gd name="connsiteX182" fmla="*/ 6209364 w 6857455"/>
                  <a:gd name="connsiteY182" fmla="*/ 760795 h 874716"/>
                  <a:gd name="connsiteX183" fmla="*/ 6285948 w 6857455"/>
                  <a:gd name="connsiteY183" fmla="*/ 759651 h 874716"/>
                  <a:gd name="connsiteX184" fmla="*/ 6310905 w 6857455"/>
                  <a:gd name="connsiteY184" fmla="*/ 758316 h 874716"/>
                  <a:gd name="connsiteX185" fmla="*/ 6333194 w 6857455"/>
                  <a:gd name="connsiteY185" fmla="*/ 757554 h 874716"/>
                  <a:gd name="connsiteX186" fmla="*/ 6409586 w 6857455"/>
                  <a:gd name="connsiteY186" fmla="*/ 773177 h 874716"/>
                  <a:gd name="connsiteX187" fmla="*/ 6477407 w 6857455"/>
                  <a:gd name="connsiteY187" fmla="*/ 774129 h 874716"/>
                  <a:gd name="connsiteX188" fmla="*/ 6596283 w 6857455"/>
                  <a:gd name="connsiteY188" fmla="*/ 786703 h 874716"/>
                  <a:gd name="connsiteX189" fmla="*/ 6622573 w 6857455"/>
                  <a:gd name="connsiteY189" fmla="*/ 782321 h 874716"/>
                  <a:gd name="connsiteX190" fmla="*/ 6704872 w 6857455"/>
                  <a:gd name="connsiteY190" fmla="*/ 780607 h 874716"/>
                  <a:gd name="connsiteX191" fmla="*/ 6751738 w 6857455"/>
                  <a:gd name="connsiteY191" fmla="*/ 779273 h 874716"/>
                  <a:gd name="connsiteX192" fmla="*/ 6809650 w 6857455"/>
                  <a:gd name="connsiteY192" fmla="*/ 788417 h 874716"/>
                  <a:gd name="connsiteX193" fmla="*/ 6832976 w 6857455"/>
                  <a:gd name="connsiteY193" fmla="*/ 800428 h 8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</a:cxnLst>
                <a:rect l="l" t="t" r="r" b="b"/>
                <a:pathLst>
                  <a:path w="6857455" h="874716">
                    <a:moveTo>
                      <a:pt x="6857455" y="804643"/>
                    </a:moveTo>
                    <a:lnTo>
                      <a:pt x="6857455" y="562246"/>
                    </a:lnTo>
                    <a:lnTo>
                      <a:pt x="6829178" y="551284"/>
                    </a:lnTo>
                    <a:cubicBezTo>
                      <a:pt x="6805745" y="539044"/>
                      <a:pt x="6784885" y="521708"/>
                      <a:pt x="6766024" y="500372"/>
                    </a:cubicBezTo>
                    <a:cubicBezTo>
                      <a:pt x="6755166" y="488179"/>
                      <a:pt x="6746784" y="486845"/>
                      <a:pt x="6734971" y="500944"/>
                    </a:cubicBezTo>
                    <a:cubicBezTo>
                      <a:pt x="6721257" y="517326"/>
                      <a:pt x="6701634" y="510850"/>
                      <a:pt x="6683915" y="507040"/>
                    </a:cubicBezTo>
                    <a:cubicBezTo>
                      <a:pt x="6665629" y="503230"/>
                      <a:pt x="6647148" y="499228"/>
                      <a:pt x="6628860" y="495418"/>
                    </a:cubicBezTo>
                    <a:cubicBezTo>
                      <a:pt x="6615335" y="492752"/>
                      <a:pt x="6601999" y="490466"/>
                      <a:pt x="6588662" y="487227"/>
                    </a:cubicBezTo>
                    <a:cubicBezTo>
                      <a:pt x="6547133" y="477129"/>
                      <a:pt x="6509794" y="480177"/>
                      <a:pt x="6476074" y="511230"/>
                    </a:cubicBezTo>
                    <a:cubicBezTo>
                      <a:pt x="6450356" y="535043"/>
                      <a:pt x="6417399" y="542093"/>
                      <a:pt x="6382345" y="534853"/>
                    </a:cubicBezTo>
                    <a:cubicBezTo>
                      <a:pt x="6377963" y="533901"/>
                      <a:pt x="6372439" y="530091"/>
                      <a:pt x="6369391" y="531615"/>
                    </a:cubicBezTo>
                    <a:cubicBezTo>
                      <a:pt x="6323479" y="553904"/>
                      <a:pt x="6287092" y="514658"/>
                      <a:pt x="6244799" y="512182"/>
                    </a:cubicBezTo>
                    <a:cubicBezTo>
                      <a:pt x="6226130" y="511040"/>
                      <a:pt x="6207079" y="496942"/>
                      <a:pt x="6190315" y="485703"/>
                    </a:cubicBezTo>
                    <a:cubicBezTo>
                      <a:pt x="6167262" y="470271"/>
                      <a:pt x="6146687" y="455412"/>
                      <a:pt x="6115446" y="462270"/>
                    </a:cubicBezTo>
                    <a:cubicBezTo>
                      <a:pt x="6084203" y="469319"/>
                      <a:pt x="6055627" y="456364"/>
                      <a:pt x="6032194" y="434266"/>
                    </a:cubicBezTo>
                    <a:cubicBezTo>
                      <a:pt x="6014287" y="417501"/>
                      <a:pt x="5994665" y="415977"/>
                      <a:pt x="5971042" y="420738"/>
                    </a:cubicBezTo>
                    <a:cubicBezTo>
                      <a:pt x="5941513" y="426645"/>
                      <a:pt x="5910842" y="427027"/>
                      <a:pt x="5880933" y="430646"/>
                    </a:cubicBezTo>
                    <a:cubicBezTo>
                      <a:pt x="5874454" y="431408"/>
                      <a:pt x="5866265" y="434076"/>
                      <a:pt x="5862452" y="438648"/>
                    </a:cubicBezTo>
                    <a:cubicBezTo>
                      <a:pt x="5815779" y="495418"/>
                      <a:pt x="5750055" y="495990"/>
                      <a:pt x="5685283" y="498658"/>
                    </a:cubicBezTo>
                    <a:cubicBezTo>
                      <a:pt x="5646039" y="500372"/>
                      <a:pt x="5606604" y="500372"/>
                      <a:pt x="5567169" y="499420"/>
                    </a:cubicBezTo>
                    <a:cubicBezTo>
                      <a:pt x="5553832" y="499228"/>
                      <a:pt x="5539736" y="496180"/>
                      <a:pt x="5527923" y="490466"/>
                    </a:cubicBezTo>
                    <a:cubicBezTo>
                      <a:pt x="5503348" y="478463"/>
                      <a:pt x="5480680" y="462843"/>
                      <a:pt x="5456292" y="450650"/>
                    </a:cubicBezTo>
                    <a:cubicBezTo>
                      <a:pt x="5447151" y="445886"/>
                      <a:pt x="5435338" y="445696"/>
                      <a:pt x="5424670" y="444934"/>
                    </a:cubicBezTo>
                    <a:cubicBezTo>
                      <a:pt x="5405809" y="443410"/>
                      <a:pt x="5384854" y="447982"/>
                      <a:pt x="5368662" y="441124"/>
                    </a:cubicBezTo>
                    <a:cubicBezTo>
                      <a:pt x="5326559" y="423407"/>
                      <a:pt x="5287123" y="427407"/>
                      <a:pt x="5247118" y="444934"/>
                    </a:cubicBezTo>
                    <a:cubicBezTo>
                      <a:pt x="5191108" y="469509"/>
                      <a:pt x="5138148" y="467605"/>
                      <a:pt x="5088617" y="428742"/>
                    </a:cubicBezTo>
                    <a:cubicBezTo>
                      <a:pt x="5066328" y="411215"/>
                      <a:pt x="5044609" y="419596"/>
                      <a:pt x="5025750" y="433694"/>
                    </a:cubicBezTo>
                    <a:cubicBezTo>
                      <a:pt x="5004032" y="450078"/>
                      <a:pt x="4982885" y="454268"/>
                      <a:pt x="4957930" y="442268"/>
                    </a:cubicBezTo>
                    <a:cubicBezTo>
                      <a:pt x="4952404" y="439600"/>
                      <a:pt x="4944594" y="440933"/>
                      <a:pt x="4938116" y="441886"/>
                    </a:cubicBezTo>
                    <a:cubicBezTo>
                      <a:pt x="4901158" y="446648"/>
                      <a:pt x="4864009" y="454650"/>
                      <a:pt x="4833910" y="421693"/>
                    </a:cubicBezTo>
                    <a:cubicBezTo>
                      <a:pt x="4828004" y="415214"/>
                      <a:pt x="4818097" y="412549"/>
                      <a:pt x="4810095" y="408167"/>
                    </a:cubicBezTo>
                    <a:cubicBezTo>
                      <a:pt x="4776566" y="390258"/>
                      <a:pt x="4777900" y="391974"/>
                      <a:pt x="4747991" y="413691"/>
                    </a:cubicBezTo>
                    <a:cubicBezTo>
                      <a:pt x="4732369" y="425121"/>
                      <a:pt x="4710842" y="436742"/>
                      <a:pt x="4692745" y="435790"/>
                    </a:cubicBezTo>
                    <a:cubicBezTo>
                      <a:pt x="4583584" y="430075"/>
                      <a:pt x="4479758" y="457508"/>
                      <a:pt x="4375933" y="483417"/>
                    </a:cubicBezTo>
                    <a:cubicBezTo>
                      <a:pt x="4311923" y="499420"/>
                      <a:pt x="4249436" y="500372"/>
                      <a:pt x="4185426" y="484179"/>
                    </a:cubicBezTo>
                    <a:cubicBezTo>
                      <a:pt x="4139133" y="472367"/>
                      <a:pt x="4095315" y="491800"/>
                      <a:pt x="4052072" y="505134"/>
                    </a:cubicBezTo>
                    <a:cubicBezTo>
                      <a:pt x="4043117" y="507799"/>
                      <a:pt x="4034735" y="518278"/>
                      <a:pt x="4029973" y="527233"/>
                    </a:cubicBezTo>
                    <a:cubicBezTo>
                      <a:pt x="4012826" y="558858"/>
                      <a:pt x="3984441" y="563810"/>
                      <a:pt x="3948626" y="550666"/>
                    </a:cubicBezTo>
                    <a:cubicBezTo>
                      <a:pt x="3920241" y="540377"/>
                      <a:pt x="3894332" y="526661"/>
                      <a:pt x="3871280" y="502275"/>
                    </a:cubicBezTo>
                    <a:cubicBezTo>
                      <a:pt x="3844229" y="473701"/>
                      <a:pt x="3816224" y="441124"/>
                      <a:pt x="3774312" y="429122"/>
                    </a:cubicBezTo>
                    <a:cubicBezTo>
                      <a:pt x="3756214" y="423979"/>
                      <a:pt x="3740593" y="423217"/>
                      <a:pt x="3721543" y="428552"/>
                    </a:cubicBezTo>
                    <a:cubicBezTo>
                      <a:pt x="3684583" y="438837"/>
                      <a:pt x="3647436" y="446078"/>
                      <a:pt x="3612763" y="414263"/>
                    </a:cubicBezTo>
                    <a:cubicBezTo>
                      <a:pt x="3593712" y="396736"/>
                      <a:pt x="3567994" y="385496"/>
                      <a:pt x="3537323" y="389878"/>
                    </a:cubicBezTo>
                    <a:cubicBezTo>
                      <a:pt x="3499031" y="395402"/>
                      <a:pt x="3464168" y="381496"/>
                      <a:pt x="3431593" y="360921"/>
                    </a:cubicBezTo>
                    <a:cubicBezTo>
                      <a:pt x="3419971" y="353491"/>
                      <a:pt x="3405682" y="349301"/>
                      <a:pt x="3392158" y="345681"/>
                    </a:cubicBezTo>
                    <a:cubicBezTo>
                      <a:pt x="3360915" y="337298"/>
                      <a:pt x="3329480" y="329868"/>
                      <a:pt x="3297856" y="323010"/>
                    </a:cubicBezTo>
                    <a:cubicBezTo>
                      <a:pt x="3271948" y="317296"/>
                      <a:pt x="3245849" y="313104"/>
                      <a:pt x="3219748" y="308151"/>
                    </a:cubicBezTo>
                    <a:cubicBezTo>
                      <a:pt x="3191173" y="302817"/>
                      <a:pt x="3168502" y="290433"/>
                      <a:pt x="3156692" y="261668"/>
                    </a:cubicBezTo>
                    <a:cubicBezTo>
                      <a:pt x="3152882" y="252524"/>
                      <a:pt x="3143737" y="245283"/>
                      <a:pt x="3136497" y="237663"/>
                    </a:cubicBezTo>
                    <a:cubicBezTo>
                      <a:pt x="3131355" y="232139"/>
                      <a:pt x="3124495" y="227947"/>
                      <a:pt x="3119733" y="222233"/>
                    </a:cubicBezTo>
                    <a:cubicBezTo>
                      <a:pt x="3094776" y="192132"/>
                      <a:pt x="3070201" y="161843"/>
                      <a:pt x="3045436" y="131742"/>
                    </a:cubicBezTo>
                    <a:cubicBezTo>
                      <a:pt x="3042958" y="128884"/>
                      <a:pt x="3040292" y="125455"/>
                      <a:pt x="3037054" y="124121"/>
                    </a:cubicBezTo>
                    <a:cubicBezTo>
                      <a:pt x="3003525" y="110215"/>
                      <a:pt x="2969614" y="97070"/>
                      <a:pt x="2936466" y="82400"/>
                    </a:cubicBezTo>
                    <a:cubicBezTo>
                      <a:pt x="2923702" y="76686"/>
                      <a:pt x="2910558" y="69637"/>
                      <a:pt x="2901031" y="59731"/>
                    </a:cubicBezTo>
                    <a:cubicBezTo>
                      <a:pt x="2879314" y="37250"/>
                      <a:pt x="2859502" y="12866"/>
                      <a:pt x="2828259" y="3149"/>
                    </a:cubicBezTo>
                    <a:cubicBezTo>
                      <a:pt x="2819114" y="293"/>
                      <a:pt x="2808256" y="-1231"/>
                      <a:pt x="2799492" y="1245"/>
                    </a:cubicBezTo>
                    <a:cubicBezTo>
                      <a:pt x="2763867" y="11532"/>
                      <a:pt x="2729005" y="24296"/>
                      <a:pt x="2693570" y="35154"/>
                    </a:cubicBezTo>
                    <a:cubicBezTo>
                      <a:pt x="2671092" y="41823"/>
                      <a:pt x="2650707" y="49825"/>
                      <a:pt x="2639847" y="73448"/>
                    </a:cubicBezTo>
                    <a:cubicBezTo>
                      <a:pt x="2636801" y="80114"/>
                      <a:pt x="2628226" y="87354"/>
                      <a:pt x="2621178" y="88688"/>
                    </a:cubicBezTo>
                    <a:cubicBezTo>
                      <a:pt x="2575839" y="97260"/>
                      <a:pt x="2531069" y="101451"/>
                      <a:pt x="2489348" y="72304"/>
                    </a:cubicBezTo>
                    <a:cubicBezTo>
                      <a:pt x="2480585" y="66017"/>
                      <a:pt x="2464201" y="66017"/>
                      <a:pt x="2452580" y="68683"/>
                    </a:cubicBezTo>
                    <a:cubicBezTo>
                      <a:pt x="2407811" y="78590"/>
                      <a:pt x="2365328" y="82020"/>
                      <a:pt x="2326464" y="50395"/>
                    </a:cubicBezTo>
                    <a:cubicBezTo>
                      <a:pt x="2321892" y="46585"/>
                      <a:pt x="2307224" y="50015"/>
                      <a:pt x="2300365" y="54777"/>
                    </a:cubicBezTo>
                    <a:cubicBezTo>
                      <a:pt x="2234259" y="101261"/>
                      <a:pt x="2198064" y="102405"/>
                      <a:pt x="2130434" y="58397"/>
                    </a:cubicBezTo>
                    <a:cubicBezTo>
                      <a:pt x="2126052" y="55539"/>
                      <a:pt x="2120337" y="52301"/>
                      <a:pt x="2118621" y="47919"/>
                    </a:cubicBezTo>
                    <a:cubicBezTo>
                      <a:pt x="2107001" y="19914"/>
                      <a:pt x="2082236" y="19152"/>
                      <a:pt x="2057659" y="16866"/>
                    </a:cubicBezTo>
                    <a:cubicBezTo>
                      <a:pt x="2030608" y="14390"/>
                      <a:pt x="2003555" y="11152"/>
                      <a:pt x="1976314" y="8865"/>
                    </a:cubicBezTo>
                    <a:cubicBezTo>
                      <a:pt x="1971550" y="8483"/>
                      <a:pt x="1966216" y="10007"/>
                      <a:pt x="1961454" y="11724"/>
                    </a:cubicBezTo>
                    <a:cubicBezTo>
                      <a:pt x="1943165" y="18010"/>
                      <a:pt x="1925449" y="27154"/>
                      <a:pt x="1906588" y="30964"/>
                    </a:cubicBezTo>
                    <a:cubicBezTo>
                      <a:pt x="1865821" y="39156"/>
                      <a:pt x="1826385" y="55539"/>
                      <a:pt x="1783330" y="48871"/>
                    </a:cubicBezTo>
                    <a:cubicBezTo>
                      <a:pt x="1775902" y="47729"/>
                      <a:pt x="1767327" y="53253"/>
                      <a:pt x="1759327" y="55349"/>
                    </a:cubicBezTo>
                    <a:cubicBezTo>
                      <a:pt x="1744849" y="58969"/>
                      <a:pt x="1730750" y="64111"/>
                      <a:pt x="1716082" y="65445"/>
                    </a:cubicBezTo>
                    <a:cubicBezTo>
                      <a:pt x="1677218" y="68875"/>
                      <a:pt x="1637975" y="71924"/>
                      <a:pt x="1598920" y="72114"/>
                    </a:cubicBezTo>
                    <a:cubicBezTo>
                      <a:pt x="1580061" y="72304"/>
                      <a:pt x="1561201" y="65065"/>
                      <a:pt x="1542150" y="62207"/>
                    </a:cubicBezTo>
                    <a:cubicBezTo>
                      <a:pt x="1533578" y="60873"/>
                      <a:pt x="1519669" y="58587"/>
                      <a:pt x="1516813" y="62779"/>
                    </a:cubicBezTo>
                    <a:cubicBezTo>
                      <a:pt x="1494714" y="94592"/>
                      <a:pt x="1463661" y="88496"/>
                      <a:pt x="1432228" y="88116"/>
                    </a:cubicBezTo>
                    <a:cubicBezTo>
                      <a:pt x="1362884" y="87354"/>
                      <a:pt x="1295826" y="60493"/>
                      <a:pt x="1224765" y="71924"/>
                    </a:cubicBezTo>
                    <a:cubicBezTo>
                      <a:pt x="1204191" y="75162"/>
                      <a:pt x="1181330" y="62397"/>
                      <a:pt x="1159231" y="58207"/>
                    </a:cubicBezTo>
                    <a:cubicBezTo>
                      <a:pt x="1147801" y="56111"/>
                      <a:pt x="1135228" y="53633"/>
                      <a:pt x="1124370" y="56301"/>
                    </a:cubicBezTo>
                    <a:cubicBezTo>
                      <a:pt x="1107605" y="60493"/>
                      <a:pt x="1091411" y="68113"/>
                      <a:pt x="1075600" y="75542"/>
                    </a:cubicBezTo>
                    <a:cubicBezTo>
                      <a:pt x="1046261" y="89258"/>
                      <a:pt x="1016162" y="89258"/>
                      <a:pt x="986633" y="79162"/>
                    </a:cubicBezTo>
                    <a:cubicBezTo>
                      <a:pt x="944722" y="64873"/>
                      <a:pt x="903193" y="64873"/>
                      <a:pt x="861089" y="76304"/>
                    </a:cubicBezTo>
                    <a:cubicBezTo>
                      <a:pt x="826990" y="85638"/>
                      <a:pt x="791935" y="92116"/>
                      <a:pt x="759168" y="104689"/>
                    </a:cubicBezTo>
                    <a:cubicBezTo>
                      <a:pt x="744689" y="110215"/>
                      <a:pt x="732497" y="126597"/>
                      <a:pt x="723735" y="140696"/>
                    </a:cubicBezTo>
                    <a:cubicBezTo>
                      <a:pt x="706018" y="169271"/>
                      <a:pt x="674013" y="169081"/>
                      <a:pt x="647532" y="147934"/>
                    </a:cubicBezTo>
                    <a:cubicBezTo>
                      <a:pt x="619717" y="125645"/>
                      <a:pt x="584664" y="112501"/>
                      <a:pt x="552659" y="95926"/>
                    </a:cubicBezTo>
                    <a:cubicBezTo>
                      <a:pt x="549993" y="94592"/>
                      <a:pt x="545039" y="96116"/>
                      <a:pt x="541800" y="97640"/>
                    </a:cubicBezTo>
                    <a:cubicBezTo>
                      <a:pt x="488649" y="122407"/>
                      <a:pt x="433593" y="126979"/>
                      <a:pt x="375107" y="123169"/>
                    </a:cubicBezTo>
                    <a:cubicBezTo>
                      <a:pt x="341960" y="121073"/>
                      <a:pt x="307289" y="137076"/>
                      <a:pt x="273567" y="145458"/>
                    </a:cubicBezTo>
                    <a:cubicBezTo>
                      <a:pt x="269757" y="146410"/>
                      <a:pt x="266519" y="151174"/>
                      <a:pt x="264043" y="154792"/>
                    </a:cubicBezTo>
                    <a:cubicBezTo>
                      <a:pt x="240228" y="190800"/>
                      <a:pt x="208223" y="200706"/>
                      <a:pt x="169360" y="177273"/>
                    </a:cubicBezTo>
                    <a:cubicBezTo>
                      <a:pt x="143643" y="161651"/>
                      <a:pt x="118114" y="158032"/>
                      <a:pt x="89347" y="157460"/>
                    </a:cubicBezTo>
                    <a:cubicBezTo>
                      <a:pt x="71059" y="157078"/>
                      <a:pt x="52962" y="147934"/>
                      <a:pt x="34291" y="145268"/>
                    </a:cubicBezTo>
                    <a:lnTo>
                      <a:pt x="0" y="142056"/>
                    </a:lnTo>
                    <a:lnTo>
                      <a:pt x="0" y="849556"/>
                    </a:lnTo>
                    <a:lnTo>
                      <a:pt x="60652" y="844783"/>
                    </a:lnTo>
                    <a:cubicBezTo>
                      <a:pt x="80251" y="839473"/>
                      <a:pt x="99446" y="832043"/>
                      <a:pt x="119068" y="827281"/>
                    </a:cubicBezTo>
                    <a:cubicBezTo>
                      <a:pt x="137355" y="822899"/>
                      <a:pt x="154501" y="812802"/>
                      <a:pt x="171840" y="804420"/>
                    </a:cubicBezTo>
                    <a:cubicBezTo>
                      <a:pt x="204985" y="788417"/>
                      <a:pt x="240420" y="798514"/>
                      <a:pt x="274329" y="794324"/>
                    </a:cubicBezTo>
                    <a:cubicBezTo>
                      <a:pt x="285188" y="792990"/>
                      <a:pt x="296046" y="791466"/>
                      <a:pt x="306715" y="788798"/>
                    </a:cubicBezTo>
                    <a:cubicBezTo>
                      <a:pt x="335864" y="781749"/>
                      <a:pt x="365583" y="775653"/>
                      <a:pt x="393967" y="765937"/>
                    </a:cubicBezTo>
                    <a:cubicBezTo>
                      <a:pt x="426165" y="755078"/>
                      <a:pt x="457028" y="740600"/>
                      <a:pt x="493793" y="725549"/>
                    </a:cubicBezTo>
                    <a:cubicBezTo>
                      <a:pt x="506557" y="729360"/>
                      <a:pt x="526180" y="739648"/>
                      <a:pt x="546373" y="740600"/>
                    </a:cubicBezTo>
                    <a:cubicBezTo>
                      <a:pt x="611337" y="743838"/>
                      <a:pt x="672107" y="726121"/>
                      <a:pt x="730211" y="698116"/>
                    </a:cubicBezTo>
                    <a:cubicBezTo>
                      <a:pt x="747927" y="689734"/>
                      <a:pt x="766980" y="684210"/>
                      <a:pt x="784889" y="676018"/>
                    </a:cubicBezTo>
                    <a:cubicBezTo>
                      <a:pt x="791173" y="673161"/>
                      <a:pt x="799365" y="667065"/>
                      <a:pt x="800509" y="661349"/>
                    </a:cubicBezTo>
                    <a:cubicBezTo>
                      <a:pt x="807175" y="628201"/>
                      <a:pt x="831942" y="628772"/>
                      <a:pt x="857661" y="626868"/>
                    </a:cubicBezTo>
                    <a:cubicBezTo>
                      <a:pt x="888332" y="624582"/>
                      <a:pt x="918621" y="619248"/>
                      <a:pt x="949102" y="614676"/>
                    </a:cubicBezTo>
                    <a:cubicBezTo>
                      <a:pt x="953104" y="614104"/>
                      <a:pt x="956722" y="610104"/>
                      <a:pt x="960342" y="607435"/>
                    </a:cubicBezTo>
                    <a:cubicBezTo>
                      <a:pt x="965867" y="603435"/>
                      <a:pt x="971011" y="597339"/>
                      <a:pt x="977109" y="595815"/>
                    </a:cubicBezTo>
                    <a:cubicBezTo>
                      <a:pt x="1008350" y="588385"/>
                      <a:pt x="1039783" y="582099"/>
                      <a:pt x="1071218" y="575240"/>
                    </a:cubicBezTo>
                    <a:cubicBezTo>
                      <a:pt x="1078266" y="573716"/>
                      <a:pt x="1085505" y="571812"/>
                      <a:pt x="1091983" y="568764"/>
                    </a:cubicBezTo>
                    <a:cubicBezTo>
                      <a:pt x="1098079" y="565906"/>
                      <a:pt x="1103223" y="560952"/>
                      <a:pt x="1109321" y="557904"/>
                    </a:cubicBezTo>
                    <a:cubicBezTo>
                      <a:pt x="1125892" y="549714"/>
                      <a:pt x="1142851" y="542093"/>
                      <a:pt x="1162279" y="532949"/>
                    </a:cubicBezTo>
                    <a:cubicBezTo>
                      <a:pt x="1173138" y="550094"/>
                      <a:pt x="1187810" y="540377"/>
                      <a:pt x="1206097" y="532187"/>
                    </a:cubicBezTo>
                    <a:cubicBezTo>
                      <a:pt x="1224765" y="523805"/>
                      <a:pt x="1246292" y="521137"/>
                      <a:pt x="1266867" y="518088"/>
                    </a:cubicBezTo>
                    <a:cubicBezTo>
                      <a:pt x="1304588" y="512564"/>
                      <a:pt x="1342499" y="509134"/>
                      <a:pt x="1380219" y="504182"/>
                    </a:cubicBezTo>
                    <a:cubicBezTo>
                      <a:pt x="1388221" y="503038"/>
                      <a:pt x="1397365" y="500944"/>
                      <a:pt x="1403461" y="496180"/>
                    </a:cubicBezTo>
                    <a:cubicBezTo>
                      <a:pt x="1445181" y="464175"/>
                      <a:pt x="1495858" y="455222"/>
                      <a:pt x="1544054" y="458268"/>
                    </a:cubicBezTo>
                    <a:cubicBezTo>
                      <a:pt x="1581965" y="460557"/>
                      <a:pt x="1619114" y="462270"/>
                      <a:pt x="1656644" y="459032"/>
                    </a:cubicBezTo>
                    <a:cubicBezTo>
                      <a:pt x="1659502" y="458841"/>
                      <a:pt x="1663312" y="459223"/>
                      <a:pt x="1665406" y="460747"/>
                    </a:cubicBezTo>
                    <a:cubicBezTo>
                      <a:pt x="1678360" y="470843"/>
                      <a:pt x="1691887" y="471605"/>
                      <a:pt x="1708461" y="473318"/>
                    </a:cubicBezTo>
                    <a:cubicBezTo>
                      <a:pt x="1731894" y="475797"/>
                      <a:pt x="1753421" y="474081"/>
                      <a:pt x="1775140" y="469891"/>
                    </a:cubicBezTo>
                    <a:cubicBezTo>
                      <a:pt x="1790952" y="466843"/>
                      <a:pt x="1806953" y="460557"/>
                      <a:pt x="1821051" y="452554"/>
                    </a:cubicBezTo>
                    <a:cubicBezTo>
                      <a:pt x="1840672" y="441314"/>
                      <a:pt x="1859535" y="436934"/>
                      <a:pt x="1878203" y="451792"/>
                    </a:cubicBezTo>
                    <a:cubicBezTo>
                      <a:pt x="1898396" y="467605"/>
                      <a:pt x="1921257" y="462081"/>
                      <a:pt x="1943547" y="462651"/>
                    </a:cubicBezTo>
                    <a:cubicBezTo>
                      <a:pt x="1953262" y="462843"/>
                      <a:pt x="1963550" y="462461"/>
                      <a:pt x="1972884" y="464937"/>
                    </a:cubicBezTo>
                    <a:cubicBezTo>
                      <a:pt x="1999935" y="471987"/>
                      <a:pt x="2026036" y="482655"/>
                      <a:pt x="2053469" y="487417"/>
                    </a:cubicBezTo>
                    <a:cubicBezTo>
                      <a:pt x="2068710" y="490084"/>
                      <a:pt x="2085664" y="485321"/>
                      <a:pt x="2101477" y="481893"/>
                    </a:cubicBezTo>
                    <a:cubicBezTo>
                      <a:pt x="2117479" y="478273"/>
                      <a:pt x="2133290" y="472749"/>
                      <a:pt x="2148722" y="467033"/>
                    </a:cubicBezTo>
                    <a:cubicBezTo>
                      <a:pt x="2159199" y="463223"/>
                      <a:pt x="2170629" y="459603"/>
                      <a:pt x="2179011" y="452744"/>
                    </a:cubicBezTo>
                    <a:cubicBezTo>
                      <a:pt x="2198064" y="437124"/>
                      <a:pt x="2217685" y="434455"/>
                      <a:pt x="2240165" y="442648"/>
                    </a:cubicBezTo>
                    <a:cubicBezTo>
                      <a:pt x="2243593" y="443982"/>
                      <a:pt x="2247594" y="443982"/>
                      <a:pt x="2251404" y="444172"/>
                    </a:cubicBezTo>
                    <a:cubicBezTo>
                      <a:pt x="2312370" y="448172"/>
                      <a:pt x="2373330" y="450650"/>
                      <a:pt x="2433912" y="456746"/>
                    </a:cubicBezTo>
                    <a:cubicBezTo>
                      <a:pt x="2458485" y="459223"/>
                      <a:pt x="2482107" y="470081"/>
                      <a:pt x="2506302" y="476939"/>
                    </a:cubicBezTo>
                    <a:cubicBezTo>
                      <a:pt x="2511256" y="478273"/>
                      <a:pt x="2516783" y="480369"/>
                      <a:pt x="2521735" y="479415"/>
                    </a:cubicBezTo>
                    <a:cubicBezTo>
                      <a:pt x="2575647" y="469891"/>
                      <a:pt x="2626132" y="483797"/>
                      <a:pt x="2675854" y="502086"/>
                    </a:cubicBezTo>
                    <a:cubicBezTo>
                      <a:pt x="2680996" y="503992"/>
                      <a:pt x="2687282" y="503419"/>
                      <a:pt x="2692998" y="503038"/>
                    </a:cubicBezTo>
                    <a:cubicBezTo>
                      <a:pt x="2709003" y="501706"/>
                      <a:pt x="2726337" y="495038"/>
                      <a:pt x="2740816" y="499037"/>
                    </a:cubicBezTo>
                    <a:cubicBezTo>
                      <a:pt x="2779297" y="510088"/>
                      <a:pt x="2817398" y="523423"/>
                      <a:pt x="2853596" y="540187"/>
                    </a:cubicBezTo>
                    <a:cubicBezTo>
                      <a:pt x="2890365" y="557142"/>
                      <a:pt x="2924464" y="571430"/>
                      <a:pt x="2966565" y="554286"/>
                    </a:cubicBezTo>
                    <a:cubicBezTo>
                      <a:pt x="2984472" y="547045"/>
                      <a:pt x="3008095" y="552190"/>
                      <a:pt x="3028671" y="554094"/>
                    </a:cubicBezTo>
                    <a:cubicBezTo>
                      <a:pt x="3043720" y="555618"/>
                      <a:pt x="3058198" y="564192"/>
                      <a:pt x="3073059" y="564192"/>
                    </a:cubicBezTo>
                    <a:cubicBezTo>
                      <a:pt x="3112686" y="564192"/>
                      <a:pt x="3147927" y="574288"/>
                      <a:pt x="3182219" y="594862"/>
                    </a:cubicBezTo>
                    <a:cubicBezTo>
                      <a:pt x="3195557" y="602863"/>
                      <a:pt x="3216322" y="597529"/>
                      <a:pt x="3233656" y="599625"/>
                    </a:cubicBezTo>
                    <a:cubicBezTo>
                      <a:pt x="3251947" y="602101"/>
                      <a:pt x="3270804" y="604387"/>
                      <a:pt x="3288332" y="609914"/>
                    </a:cubicBezTo>
                    <a:cubicBezTo>
                      <a:pt x="3333672" y="624392"/>
                      <a:pt x="3378441" y="640774"/>
                      <a:pt x="3423591" y="656015"/>
                    </a:cubicBezTo>
                    <a:cubicBezTo>
                      <a:pt x="3460738" y="668590"/>
                      <a:pt x="3497317" y="658683"/>
                      <a:pt x="3534084" y="653349"/>
                    </a:cubicBezTo>
                    <a:cubicBezTo>
                      <a:pt x="3557137" y="649919"/>
                      <a:pt x="3578662" y="641727"/>
                      <a:pt x="3604571" y="653918"/>
                    </a:cubicBezTo>
                    <a:cubicBezTo>
                      <a:pt x="3629338" y="665541"/>
                      <a:pt x="3660771" y="662873"/>
                      <a:pt x="3688586" y="669160"/>
                    </a:cubicBezTo>
                    <a:cubicBezTo>
                      <a:pt x="3712020" y="674494"/>
                      <a:pt x="3734687" y="683068"/>
                      <a:pt x="3757358" y="691450"/>
                    </a:cubicBezTo>
                    <a:cubicBezTo>
                      <a:pt x="3788221" y="702881"/>
                      <a:pt x="3818700" y="714881"/>
                      <a:pt x="3852421" y="709167"/>
                    </a:cubicBezTo>
                    <a:cubicBezTo>
                      <a:pt x="3890714" y="702689"/>
                      <a:pt x="3917001" y="727073"/>
                      <a:pt x="3947104" y="743267"/>
                    </a:cubicBezTo>
                    <a:cubicBezTo>
                      <a:pt x="3967869" y="754316"/>
                      <a:pt x="3990538" y="762509"/>
                      <a:pt x="4013208" y="769367"/>
                    </a:cubicBezTo>
                    <a:cubicBezTo>
                      <a:pt x="4043497" y="778321"/>
                      <a:pt x="4074740" y="783655"/>
                      <a:pt x="4105222" y="792417"/>
                    </a:cubicBezTo>
                    <a:cubicBezTo>
                      <a:pt x="4151325" y="805561"/>
                      <a:pt x="4198001" y="815850"/>
                      <a:pt x="4246006" y="808610"/>
                    </a:cubicBezTo>
                    <a:cubicBezTo>
                      <a:pt x="4268105" y="805372"/>
                      <a:pt x="4288682" y="805561"/>
                      <a:pt x="4310779" y="810326"/>
                    </a:cubicBezTo>
                    <a:cubicBezTo>
                      <a:pt x="4346974" y="818136"/>
                      <a:pt x="4384123" y="819089"/>
                      <a:pt x="4413272" y="848235"/>
                    </a:cubicBezTo>
                    <a:cubicBezTo>
                      <a:pt x="4423558" y="858524"/>
                      <a:pt x="4442037" y="861190"/>
                      <a:pt x="4457087" y="866524"/>
                    </a:cubicBezTo>
                    <a:cubicBezTo>
                      <a:pt x="4474424" y="872812"/>
                      <a:pt x="4487186" y="869572"/>
                      <a:pt x="4496523" y="851284"/>
                    </a:cubicBezTo>
                    <a:cubicBezTo>
                      <a:pt x="4500713" y="843093"/>
                      <a:pt x="4512715" y="835091"/>
                      <a:pt x="4522050" y="833757"/>
                    </a:cubicBezTo>
                    <a:cubicBezTo>
                      <a:pt x="4550055" y="829757"/>
                      <a:pt x="4575773" y="835663"/>
                      <a:pt x="4602824" y="848618"/>
                    </a:cubicBezTo>
                    <a:cubicBezTo>
                      <a:pt x="4628161" y="860810"/>
                      <a:pt x="4659786" y="859476"/>
                      <a:pt x="4688553" y="864238"/>
                    </a:cubicBezTo>
                    <a:cubicBezTo>
                      <a:pt x="4708936" y="867668"/>
                      <a:pt x="4729321" y="874716"/>
                      <a:pt x="4749895" y="874716"/>
                    </a:cubicBezTo>
                    <a:cubicBezTo>
                      <a:pt x="4775424" y="874716"/>
                      <a:pt x="4800761" y="868620"/>
                      <a:pt x="4826480" y="866334"/>
                    </a:cubicBezTo>
                    <a:cubicBezTo>
                      <a:pt x="4846482" y="864430"/>
                      <a:pt x="4866867" y="865192"/>
                      <a:pt x="4886870" y="862906"/>
                    </a:cubicBezTo>
                    <a:cubicBezTo>
                      <a:pt x="4903254" y="861190"/>
                      <a:pt x="4919447" y="856810"/>
                      <a:pt x="4935639" y="853190"/>
                    </a:cubicBezTo>
                    <a:cubicBezTo>
                      <a:pt x="4941546" y="851856"/>
                      <a:pt x="4947452" y="846711"/>
                      <a:pt x="4952784" y="847473"/>
                    </a:cubicBezTo>
                    <a:cubicBezTo>
                      <a:pt x="5005745" y="855666"/>
                      <a:pt x="5043847" y="819089"/>
                      <a:pt x="5088617" y="802896"/>
                    </a:cubicBezTo>
                    <a:cubicBezTo>
                      <a:pt x="5135672" y="785749"/>
                      <a:pt x="5181204" y="759461"/>
                      <a:pt x="5233781" y="767271"/>
                    </a:cubicBezTo>
                    <a:cubicBezTo>
                      <a:pt x="5265596" y="772033"/>
                      <a:pt x="5296267" y="783083"/>
                      <a:pt x="5327893" y="789752"/>
                    </a:cubicBezTo>
                    <a:cubicBezTo>
                      <a:pt x="5339132" y="792038"/>
                      <a:pt x="5351705" y="791656"/>
                      <a:pt x="5362946" y="789370"/>
                    </a:cubicBezTo>
                    <a:cubicBezTo>
                      <a:pt x="5417240" y="778891"/>
                      <a:pt x="5470771" y="777367"/>
                      <a:pt x="5524115" y="794514"/>
                    </a:cubicBezTo>
                    <a:cubicBezTo>
                      <a:pt x="5533257" y="797372"/>
                      <a:pt x="5542974" y="800038"/>
                      <a:pt x="5552500" y="800038"/>
                    </a:cubicBezTo>
                    <a:cubicBezTo>
                      <a:pt x="5604697" y="800038"/>
                      <a:pt x="5655944" y="796038"/>
                      <a:pt x="5705857" y="777367"/>
                    </a:cubicBezTo>
                    <a:cubicBezTo>
                      <a:pt x="5722622" y="771080"/>
                      <a:pt x="5743006" y="775081"/>
                      <a:pt x="5761485" y="773557"/>
                    </a:cubicBezTo>
                    <a:cubicBezTo>
                      <a:pt x="5778629" y="772224"/>
                      <a:pt x="5796156" y="771653"/>
                      <a:pt x="5812731" y="767271"/>
                    </a:cubicBezTo>
                    <a:cubicBezTo>
                      <a:pt x="5836925" y="760795"/>
                      <a:pt x="5859404" y="760033"/>
                      <a:pt x="5884361" y="765747"/>
                    </a:cubicBezTo>
                    <a:cubicBezTo>
                      <a:pt x="5908174" y="771080"/>
                      <a:pt x="5933892" y="768415"/>
                      <a:pt x="5958660" y="768605"/>
                    </a:cubicBezTo>
                    <a:cubicBezTo>
                      <a:pt x="5986282" y="768795"/>
                      <a:pt x="6013906" y="768984"/>
                      <a:pt x="6041528" y="768033"/>
                    </a:cubicBezTo>
                    <a:cubicBezTo>
                      <a:pt x="6052579" y="767653"/>
                      <a:pt x="6065151" y="760033"/>
                      <a:pt x="6074297" y="763081"/>
                    </a:cubicBezTo>
                    <a:cubicBezTo>
                      <a:pt x="6103824" y="773366"/>
                      <a:pt x="6133353" y="760985"/>
                      <a:pt x="6162880" y="766509"/>
                    </a:cubicBezTo>
                    <a:cubicBezTo>
                      <a:pt x="6177360" y="769367"/>
                      <a:pt x="6193743" y="761557"/>
                      <a:pt x="6209364" y="760795"/>
                    </a:cubicBezTo>
                    <a:cubicBezTo>
                      <a:pt x="6234892" y="759461"/>
                      <a:pt x="6260419" y="760033"/>
                      <a:pt x="6285948" y="759651"/>
                    </a:cubicBezTo>
                    <a:cubicBezTo>
                      <a:pt x="6294330" y="759461"/>
                      <a:pt x="6302523" y="758699"/>
                      <a:pt x="6310905" y="758316"/>
                    </a:cubicBezTo>
                    <a:cubicBezTo>
                      <a:pt x="6318335" y="757936"/>
                      <a:pt x="6326145" y="756222"/>
                      <a:pt x="6333194" y="757554"/>
                    </a:cubicBezTo>
                    <a:cubicBezTo>
                      <a:pt x="6358723" y="762318"/>
                      <a:pt x="6383869" y="770129"/>
                      <a:pt x="6409586" y="773177"/>
                    </a:cubicBezTo>
                    <a:cubicBezTo>
                      <a:pt x="6431875" y="775843"/>
                      <a:pt x="6454928" y="772224"/>
                      <a:pt x="6477407" y="774129"/>
                    </a:cubicBezTo>
                    <a:cubicBezTo>
                      <a:pt x="6517032" y="777367"/>
                      <a:pt x="6556657" y="783083"/>
                      <a:pt x="6596283" y="786703"/>
                    </a:cubicBezTo>
                    <a:cubicBezTo>
                      <a:pt x="6604857" y="787465"/>
                      <a:pt x="6613809" y="782701"/>
                      <a:pt x="6622573" y="782321"/>
                    </a:cubicBezTo>
                    <a:cubicBezTo>
                      <a:pt x="6650006" y="781369"/>
                      <a:pt x="6677439" y="781177"/>
                      <a:pt x="6704872" y="780607"/>
                    </a:cubicBezTo>
                    <a:cubicBezTo>
                      <a:pt x="6720493" y="780415"/>
                      <a:pt x="6736305" y="780987"/>
                      <a:pt x="6751738" y="779273"/>
                    </a:cubicBezTo>
                    <a:cubicBezTo>
                      <a:pt x="6772120" y="776987"/>
                      <a:pt x="6790599" y="773557"/>
                      <a:pt x="6809650" y="788417"/>
                    </a:cubicBezTo>
                    <a:cubicBezTo>
                      <a:pt x="6816984" y="794180"/>
                      <a:pt x="6824819" y="797942"/>
                      <a:pt x="6832976" y="800428"/>
                    </a:cubicBezTo>
                    <a:close/>
                  </a:path>
                </a:pathLst>
              </a:custGeom>
              <a:blipFill dpi="0" rotWithShape="1">
                <a:blip r:embed="rId2">
                  <a:alphaModFix amt="57000"/>
                </a:blip>
                <a:srcRect/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2" name="Picture 1" descr="generated_image_08758C4A07DC_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5474" y="1941864"/>
            <a:ext cx="4397376" cy="29352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89059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1195697"/>
            <a:ext cx="3200400" cy="4238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016" b="1">
                <a:solidFill>
                  <a:srgbClr val="FFFFFF"/>
                </a:solidFill>
              </a:defRPr>
            </a:pPr>
            <a:r>
              <a:rPr lang="en-US" sz="4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Learning Goals</a:t>
            </a:r>
          </a:p>
        </p:txBody>
      </p:sp>
      <p:grpSp>
        <p:nvGrpSpPr>
          <p:cNvPr id="19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7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09667" y="5539935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6" name="TextBox 3">
            <a:extLst>
              <a:ext uri="{FF2B5EF4-FFF2-40B4-BE49-F238E27FC236}">
                <a16:creationId xmlns:a16="http://schemas.microsoft.com/office/drawing/2014/main" id="{CB50BD36-AEFC-15CC-1937-7AC2CDB4FF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1823184"/>
              </p:ext>
            </p:extLst>
          </p:nvPr>
        </p:nvGraphicFramePr>
        <p:xfrm>
          <a:off x="5484139" y="477540"/>
          <a:ext cx="63016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87F4F1C-8D3D-4EC1-B72D-A0470A5A0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1E3DD61-64DB-46AD-B249-E273CD86B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296011"/>
            <a:ext cx="12192000" cy="3561989"/>
            <a:chOff x="0" y="3296011"/>
            <a:chExt cx="12192000" cy="3561989"/>
          </a:xfrm>
          <a:effectLst>
            <a:outerShdw blurRad="254000" dist="152400" dir="16200000" rotWithShape="0">
              <a:prstClr val="black">
                <a:alpha val="10000"/>
              </a:prstClr>
            </a:outerShdw>
          </a:effectLst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D7053D3-590A-4E94-B092-C96EAF744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3681702"/>
              <a:ext cx="12192000" cy="3176298"/>
              <a:chOff x="0" y="3681702"/>
              <a:chExt cx="12192000" cy="3176298"/>
            </a:xfrm>
          </p:grpSpPr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2EB67199-6FF0-4DED-89D1-BAEA95F9F5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D1A0BEEB-C008-4150-A935-C6AAF537DA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5148B0F-801C-45A1-80C1-EEC25A22A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44" y="3296011"/>
              <a:ext cx="12191456" cy="2849975"/>
              <a:chOff x="544" y="3296011"/>
              <a:chExt cx="12191456" cy="2849975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E7715ED9-C8CE-4651-82AA-1C4B5F14A0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B911230A-EF3B-4760-9087-E4FBE05BDC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blipFill>
                <a:blip r:embed="rId2">
                  <a:alphaModFix amt="57000"/>
                </a:blip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TextBox 2"/>
          <p:cNvSpPr txBox="1"/>
          <p:nvPr/>
        </p:nvSpPr>
        <p:spPr>
          <a:xfrm>
            <a:off x="838199" y="1120676"/>
            <a:ext cx="7021513" cy="23083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016" b="1">
                <a:solidFill>
                  <a:srgbClr val="FFFFFF"/>
                </a:solidFill>
              </a:defRPr>
            </a:pPr>
            <a:r>
              <a:rPr lang="en-US" sz="7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What is a Primary Source?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5024" y="3809999"/>
            <a:ext cx="7025753" cy="10127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Bef>
                <a:spcPts val="1000"/>
              </a:spcBef>
              <a:defRPr>
                <a:solidFill>
                  <a:srgbClr val="FFFFFF"/>
                </a:solidFill>
              </a:defRPr>
            </a:pPr>
            <a:r>
              <a:rPr lang="en-US" sz="24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Original evidence created during the time being studied.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14141" y="1450655"/>
            <a:ext cx="3932030" cy="39566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016" b="1">
                <a:solidFill>
                  <a:srgbClr val="FFFFFF"/>
                </a:solidFill>
              </a:defRPr>
            </a:pPr>
            <a:r>
              <a:rPr lang="en-US" sz="5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Primary Sources - Asian Imperialism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1450655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5408571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096000" y="1108061"/>
            <a:ext cx="5733448" cy="45719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defRPr>
                <a:solidFill>
                  <a:srgbClr val="FFFFFF"/>
                </a:solidFill>
              </a:defRPr>
            </a:pPr>
            <a:r>
              <a:rPr lang="en-US" sz="2800" dirty="0">
                <a:solidFill>
                  <a:schemeClr val="bg1"/>
                </a:solidFill>
              </a:rPr>
              <a:t>• Treaty of Nanjing (1842)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defRPr>
                <a:solidFill>
                  <a:srgbClr val="FFFFFF"/>
                </a:solidFill>
              </a:defRPr>
            </a:pPr>
            <a:r>
              <a:rPr lang="en-US" sz="2800" dirty="0">
                <a:solidFill>
                  <a:schemeClr val="bg1"/>
                </a:solidFill>
              </a:rPr>
              <a:t>• Indian nationalist letters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defRPr>
                <a:solidFill>
                  <a:srgbClr val="FFFFFF"/>
                </a:solidFill>
              </a:defRPr>
            </a:pPr>
            <a:r>
              <a:rPr lang="en-US" sz="2800" dirty="0">
                <a:solidFill>
                  <a:schemeClr val="bg1"/>
                </a:solidFill>
              </a:rPr>
              <a:t>• British East India Company reports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defRPr>
                <a:solidFill>
                  <a:srgbClr val="FFFFFF"/>
                </a:solidFill>
              </a:defRPr>
            </a:pPr>
            <a:r>
              <a:rPr lang="en-US" sz="2800" dirty="0">
                <a:solidFill>
                  <a:schemeClr val="bg1"/>
                </a:solidFill>
              </a:rPr>
              <a:t>• Photographs from treaty ports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defRPr>
                <a:solidFill>
                  <a:srgbClr val="FFFFFF"/>
                </a:solidFill>
              </a:defRPr>
            </a:pPr>
            <a:r>
              <a:rPr lang="en-US" sz="2800" dirty="0">
                <a:solidFill>
                  <a:schemeClr val="bg1"/>
                </a:solidFill>
              </a:rPr>
              <a:t>• French Indochina colonial maps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defRPr>
                <a:solidFill>
                  <a:srgbClr val="FFFFFF"/>
                </a:solidFill>
              </a:defRPr>
            </a:pPr>
            <a:r>
              <a:rPr lang="en-US" sz="2800" dirty="0">
                <a:solidFill>
                  <a:schemeClr val="bg1"/>
                </a:solidFill>
              </a:rPr>
              <a:t>• Emilio Aguinaldo speeches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87F4F1C-8D3D-4EC1-B72D-A0470A5A0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1E3DD61-64DB-46AD-B249-E273CD86B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296011"/>
            <a:ext cx="12192000" cy="3561989"/>
            <a:chOff x="0" y="3296011"/>
            <a:chExt cx="12192000" cy="3561989"/>
          </a:xfrm>
          <a:effectLst>
            <a:outerShdw blurRad="254000" dist="152400" dir="16200000" rotWithShape="0">
              <a:prstClr val="black">
                <a:alpha val="10000"/>
              </a:prstClr>
            </a:outerShdw>
          </a:effectLst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D7053D3-590A-4E94-B092-C96EAF744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3681702"/>
              <a:ext cx="12192000" cy="3176298"/>
              <a:chOff x="0" y="3681702"/>
              <a:chExt cx="12192000" cy="3176298"/>
            </a:xfrm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2EB67199-6FF0-4DED-89D1-BAEA95F9F5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D1A0BEEB-C008-4150-A935-C6AAF537DA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05148B0F-801C-45A1-80C1-EEC25A22A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44" y="3296011"/>
              <a:ext cx="12191456" cy="2849975"/>
              <a:chOff x="544" y="3296011"/>
              <a:chExt cx="12191456" cy="2849975"/>
            </a:xfrm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E7715ED9-C8CE-4651-82AA-1C4B5F14A0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B911230A-EF3B-4760-9087-E4FBE05BDC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blipFill>
                <a:blip r:embed="rId2">
                  <a:alphaModFix amt="57000"/>
                </a:blip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TextBox 2"/>
          <p:cNvSpPr txBox="1"/>
          <p:nvPr/>
        </p:nvSpPr>
        <p:spPr>
          <a:xfrm>
            <a:off x="838199" y="1120676"/>
            <a:ext cx="7021513" cy="23083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016" b="1">
                <a:solidFill>
                  <a:srgbClr val="FFFFFF"/>
                </a:solidFill>
              </a:defRPr>
            </a:pPr>
            <a:r>
              <a:rPr lang="en-US" sz="67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What is a Secondary Source?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5024" y="3809999"/>
            <a:ext cx="7025753" cy="10127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Bef>
                <a:spcPts val="1000"/>
              </a:spcBef>
              <a:defRPr>
                <a:solidFill>
                  <a:srgbClr val="FFFFFF"/>
                </a:solidFill>
              </a:defRPr>
            </a:pPr>
            <a:r>
              <a:rPr lang="en-US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Analysis or interpretation created later.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14141" y="1450655"/>
            <a:ext cx="4504064" cy="39566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016" b="1">
                <a:solidFill>
                  <a:srgbClr val="FFFFFF"/>
                </a:solidFill>
              </a:defRPr>
            </a:pPr>
            <a:r>
              <a:rPr lang="en-US" sz="5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Secondary Sources –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016" b="1">
                <a:solidFill>
                  <a:srgbClr val="FFFFFF"/>
                </a:solidFill>
              </a:defRPr>
            </a:pPr>
            <a:r>
              <a:rPr lang="en-US" sz="5400" b="1" dirty="0">
                <a:solidFill>
                  <a:schemeClr val="bg1"/>
                </a:solidFill>
              </a:rPr>
              <a:t>Asian Imperialism</a:t>
            </a:r>
            <a:endParaRPr lang="en-US" sz="54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1450655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5408571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096000" y="1108061"/>
            <a:ext cx="5918791" cy="45719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defRPr>
                <a:solidFill>
                  <a:srgbClr val="FFFFFF"/>
                </a:solidFill>
              </a:defRPr>
            </a:pPr>
            <a:r>
              <a:rPr lang="en-US" sz="2800" dirty="0">
                <a:solidFill>
                  <a:schemeClr val="bg1"/>
                </a:solidFill>
              </a:rPr>
              <a:t>• Books on Asian Colonialism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defRPr>
                <a:solidFill>
                  <a:srgbClr val="FFFFFF"/>
                </a:solidFill>
              </a:defRPr>
            </a:pPr>
            <a:r>
              <a:rPr lang="en-US" sz="2800" dirty="0">
                <a:solidFill>
                  <a:schemeClr val="bg1"/>
                </a:solidFill>
              </a:rPr>
              <a:t>• News Articles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defRPr>
                <a:solidFill>
                  <a:srgbClr val="FFFFFF"/>
                </a:solidFill>
              </a:defRPr>
            </a:pPr>
            <a:r>
              <a:rPr lang="en-US" sz="2800" dirty="0">
                <a:solidFill>
                  <a:schemeClr val="bg1"/>
                </a:solidFill>
              </a:rPr>
              <a:t>• GALE or EBSCO journal articles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defRPr>
                <a:solidFill>
                  <a:srgbClr val="FFFFFF"/>
                </a:solidFill>
              </a:defRPr>
            </a:pPr>
            <a:r>
              <a:rPr lang="en-US" sz="2800" dirty="0">
                <a:solidFill>
                  <a:schemeClr val="bg1"/>
                </a:solidFill>
              </a:rPr>
              <a:t>• BBC History Website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defRPr>
                <a:solidFill>
                  <a:srgbClr val="FFFFFF"/>
                </a:solidFill>
              </a:defRPr>
            </a:pPr>
            <a:r>
              <a:rPr lang="en-US" sz="2800" dirty="0">
                <a:solidFill>
                  <a:schemeClr val="bg1"/>
                </a:solidFill>
              </a:rPr>
              <a:t>• Britannica or Other Encyclopedias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defRPr>
                <a:solidFill>
                  <a:srgbClr val="FFFFFF"/>
                </a:solidFill>
              </a:defRPr>
            </a:pPr>
            <a:r>
              <a:rPr lang="en-US" sz="2800" dirty="0">
                <a:solidFill>
                  <a:schemeClr val="bg1"/>
                </a:solidFill>
              </a:rPr>
              <a:t>• Academic documentaries or podcasts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692" y="457200"/>
            <a:ext cx="1209630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1A365D"/>
                </a:solidFill>
                <a:latin typeface="Arial"/>
              </a:defRPr>
            </a:pPr>
            <a:r>
              <a:rPr lang="en-US" dirty="0">
                <a:solidFill>
                  <a:schemeClr val="bg1"/>
                </a:solidFill>
              </a:rPr>
              <a:t>How to Find </a:t>
            </a:r>
            <a:r>
              <a:rPr dirty="0">
                <a:solidFill>
                  <a:schemeClr val="bg1"/>
                </a:solidFill>
              </a:rPr>
              <a:t>Google </a:t>
            </a:r>
            <a:r>
              <a:rPr lang="en-US" dirty="0">
                <a:solidFill>
                  <a:schemeClr val="bg1"/>
                </a:solidFill>
              </a:rPr>
              <a:t>and Sweet </a:t>
            </a:r>
            <a:r>
              <a:rPr dirty="0">
                <a:solidFill>
                  <a:schemeClr val="bg1"/>
                </a:solidFill>
              </a:rPr>
              <a:t>Search </a:t>
            </a:r>
            <a:r>
              <a:rPr lang="en-US" dirty="0">
                <a:solidFill>
                  <a:schemeClr val="bg1"/>
                </a:solidFill>
              </a:rPr>
              <a:t>Primary Sources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723790" y="1645920"/>
            <a:ext cx="2743200" cy="731520"/>
          </a:xfrm>
          <a:prstGeom prst="roundRect">
            <a:avLst/>
          </a:prstGeom>
          <a:solidFill>
            <a:srgbClr val="1A365D"/>
          </a:solidFill>
          <a:ln>
            <a:solidFill>
              <a:srgbClr val="1A36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  <a:latin typeface="Arial"/>
              </a:defRPr>
            </a:pPr>
            <a:r>
              <a:t>Define Research Topic</a:t>
            </a:r>
            <a:br/>
            <a:r>
              <a:t>&amp; Keywords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2926080"/>
            <a:ext cx="2468880" cy="2194560"/>
          </a:xfrm>
          <a:prstGeom prst="roundRect">
            <a:avLst/>
          </a:prstGeom>
          <a:solidFill>
            <a:srgbClr val="EBF8FA"/>
          </a:solidFill>
          <a:ln w="19050">
            <a:solidFill>
              <a:srgbClr val="2B6C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82880" rIns="137160" rtlCol="0" anchor="ctr"/>
          <a:lstStyle/>
          <a:p>
            <a:pPr algn="l">
              <a:defRPr sz="1500" b="1">
                <a:solidFill>
                  <a:srgbClr val="2B6CB0"/>
                </a:solidFill>
                <a:latin typeface="Arial"/>
              </a:defRPr>
            </a:pPr>
            <a:r>
              <a:rPr dirty="0"/>
              <a:t>1. Digital Keywords</a:t>
            </a:r>
          </a:p>
          <a:p>
            <a:pPr algn="l">
              <a:defRPr sz="1200">
                <a:solidFill>
                  <a:srgbClr val="2D3748"/>
                </a:solidFill>
                <a:latin typeface="Arial"/>
              </a:defRPr>
            </a:pPr>
            <a:r>
              <a:rPr dirty="0"/>
              <a:t>Add exact phrases like:</a:t>
            </a:r>
            <a:br>
              <a:rPr dirty="0"/>
            </a:br>
            <a:r>
              <a:rPr dirty="0"/>
              <a:t>• "digital collection"</a:t>
            </a:r>
            <a:br>
              <a:rPr dirty="0"/>
            </a:br>
            <a:r>
              <a:rPr dirty="0"/>
              <a:t>• "digital archive"</a:t>
            </a:r>
            <a:br>
              <a:rPr dirty="0"/>
            </a:br>
            <a:r>
              <a:rPr dirty="0"/>
              <a:t>• "oral history"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429000" y="2926080"/>
            <a:ext cx="2468880" cy="2194560"/>
          </a:xfrm>
          <a:prstGeom prst="roundRect">
            <a:avLst/>
          </a:prstGeom>
          <a:solidFill>
            <a:srgbClr val="EBF8FA"/>
          </a:solidFill>
          <a:ln w="19050">
            <a:solidFill>
              <a:srgbClr val="2B6C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82880" rIns="137160" rtlCol="0" anchor="ctr"/>
          <a:lstStyle/>
          <a:p>
            <a:pPr algn="l">
              <a:defRPr sz="1500" b="1">
                <a:solidFill>
                  <a:srgbClr val="2B6CB0"/>
                </a:solidFill>
                <a:latin typeface="Arial"/>
              </a:defRPr>
            </a:pPr>
            <a:r>
              <a:t>2. Domain Limits</a:t>
            </a:r>
          </a:p>
          <a:p>
            <a:pPr algn="l">
              <a:defRPr sz="1200">
                <a:solidFill>
                  <a:srgbClr val="2D3748"/>
                </a:solidFill>
                <a:latin typeface="Arial"/>
              </a:defRPr>
            </a:pPr>
            <a:r>
              <a:t>Filter by trusted site types:</a:t>
            </a:r>
            <a:br/>
            <a:r>
              <a:t>• site:.edu (Universities)</a:t>
            </a:r>
            <a:br/>
            <a:r>
              <a:t>• site:.gov (Government)</a:t>
            </a:r>
            <a:br/>
            <a:r>
              <a:t>• site:.org (Museums)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72200" y="2926080"/>
            <a:ext cx="2468880" cy="2194560"/>
          </a:xfrm>
          <a:prstGeom prst="roundRect">
            <a:avLst/>
          </a:prstGeom>
          <a:solidFill>
            <a:srgbClr val="EBF8FA"/>
          </a:solidFill>
          <a:ln w="19050">
            <a:solidFill>
              <a:srgbClr val="2B6C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82880" rIns="137160" rtlCol="0" anchor="ctr"/>
          <a:lstStyle/>
          <a:p>
            <a:pPr algn="l">
              <a:defRPr sz="1500" b="1">
                <a:solidFill>
                  <a:srgbClr val="2B6CB0"/>
                </a:solidFill>
                <a:latin typeface="Arial"/>
              </a:defRPr>
            </a:pPr>
            <a:r>
              <a:t>3. Boolean Logic</a:t>
            </a:r>
          </a:p>
          <a:p>
            <a:pPr algn="l">
              <a:defRPr sz="1200">
                <a:solidFill>
                  <a:srgbClr val="2D3748"/>
                </a:solidFill>
                <a:latin typeface="Arial"/>
              </a:defRPr>
            </a:pPr>
            <a:r>
              <a:t>Refine search operators:</a:t>
            </a:r>
            <a:br/>
            <a:r>
              <a:t>• Use Quotes "" for phrases</a:t>
            </a:r>
            <a:br/>
            <a:r>
              <a:t>• Capital OR for synonyms</a:t>
            </a:r>
            <a:br/>
            <a:r>
              <a:t>• Parentheses ( ) to group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915400" y="2926080"/>
            <a:ext cx="2468880" cy="2194560"/>
          </a:xfrm>
          <a:prstGeom prst="roundRect">
            <a:avLst/>
          </a:prstGeom>
          <a:solidFill>
            <a:srgbClr val="EBF8FA"/>
          </a:solidFill>
          <a:ln w="19050">
            <a:solidFill>
              <a:srgbClr val="2B6C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82880" rIns="137160" rtlCol="0" anchor="ctr"/>
          <a:lstStyle/>
          <a:p>
            <a:pPr algn="l">
              <a:defRPr sz="1500" b="1">
                <a:solidFill>
                  <a:srgbClr val="2B6CB0"/>
                </a:solidFill>
                <a:latin typeface="Arial"/>
              </a:defRPr>
            </a:pPr>
            <a:r>
              <a:t>4. Google Scholar</a:t>
            </a:r>
          </a:p>
          <a:p>
            <a:pPr algn="l">
              <a:defRPr sz="1200">
                <a:solidFill>
                  <a:srgbClr val="2D3748"/>
                </a:solidFill>
                <a:latin typeface="Arial"/>
              </a:defRPr>
            </a:pPr>
            <a:r>
              <a:t>Leverage advanced filters:</a:t>
            </a:r>
            <a:br/>
            <a:r>
              <a:t>• Select "Content I can access"</a:t>
            </a:r>
            <a:br/>
            <a:r>
              <a:t>• Set custom historical date ranges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723790" y="5577840"/>
            <a:ext cx="2743200" cy="731520"/>
          </a:xfrm>
          <a:prstGeom prst="roundRect">
            <a:avLst/>
          </a:prstGeom>
          <a:solidFill>
            <a:srgbClr val="1A365D"/>
          </a:solidFill>
          <a:ln>
            <a:solidFill>
              <a:srgbClr val="1A36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  <a:latin typeface="Arial"/>
              </a:defRPr>
            </a:pPr>
            <a:r>
              <a:t>Execute Search &amp;</a:t>
            </a:r>
            <a:br/>
            <a:r>
              <a:t>Evaluate Sources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09716" y="603335"/>
            <a:ext cx="11277295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600" b="1">
                <a:solidFill>
                  <a:srgbClr val="F0F0F0"/>
                </a:solidFill>
                <a:latin typeface="Arial"/>
              </a:defRPr>
            </a:pPr>
            <a:r>
              <a:rPr dirty="0"/>
              <a:t>How to Find Good History Sources on Google </a:t>
            </a:r>
            <a:r>
              <a:rPr lang="en-US" dirty="0"/>
              <a:t>or Sweet Search </a:t>
            </a:r>
            <a:r>
              <a:rPr dirty="0"/>
              <a:t>(Secondary Sources)</a:t>
            </a:r>
          </a:p>
          <a:p>
            <a:pPr algn="ctr">
              <a:defRPr sz="1300">
                <a:solidFill>
                  <a:srgbClr val="00D2FF"/>
                </a:solidFill>
                <a:latin typeface="Arial"/>
              </a:defRPr>
            </a:pPr>
            <a:r>
              <a:rPr dirty="0"/>
              <a:t>Follow this simple workflow to skip random blogs and find expert research for Grade 10 projects.</a:t>
            </a:r>
          </a:p>
        </p:txBody>
      </p:sp>
      <p:sp>
        <p:nvSpPr>
          <p:cNvPr id="5" name="Down Arrow 4"/>
          <p:cNvSpPr/>
          <p:nvPr/>
        </p:nvSpPr>
        <p:spPr>
          <a:xfrm>
            <a:off x="1737360" y="1920240"/>
            <a:ext cx="274320" cy="274320"/>
          </a:xfrm>
          <a:prstGeom prst="downArrow">
            <a:avLst/>
          </a:prstGeom>
          <a:solidFill>
            <a:srgbClr val="0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40080" y="2285999"/>
            <a:ext cx="2468880" cy="4399934"/>
          </a:xfrm>
          <a:prstGeom prst="roundRect">
            <a:avLst/>
          </a:prstGeom>
          <a:solidFill>
            <a:srgbClr val="1C1C1E"/>
          </a:solidFill>
          <a:ln w="19050">
            <a:solidFill>
              <a:srgbClr val="00D2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rtlCol="0" anchor="ctr"/>
          <a:lstStyle/>
          <a:p>
            <a:pPr algn="ctr">
              <a:defRPr sz="1400" b="1">
                <a:solidFill>
                  <a:srgbClr val="00D2FF"/>
                </a:solidFill>
                <a:latin typeface="Arial"/>
              </a:defRPr>
            </a:pPr>
            <a:r>
              <a:rPr dirty="0"/>
              <a:t>STEP 1</a:t>
            </a:r>
            <a:br>
              <a:rPr dirty="0"/>
            </a:br>
            <a:r>
              <a:rPr dirty="0"/>
              <a:t>Add Expert Keywords</a:t>
            </a:r>
          </a:p>
          <a:p>
            <a:br>
              <a:rPr dirty="0"/>
            </a:br>
            <a:r>
              <a:rPr dirty="0"/>
              <a:t>What to do:</a:t>
            </a:r>
            <a:br>
              <a:rPr dirty="0"/>
            </a:br>
            <a:r>
              <a:rPr dirty="0"/>
              <a:t>Add terms like "summary", "analysis", or "history of".</a:t>
            </a:r>
          </a:p>
          <a:p>
            <a:br>
              <a:rPr dirty="0"/>
            </a:br>
            <a:r>
              <a:rPr dirty="0"/>
              <a:t>Why it helps: This skips opinion posts or generic encyclopedias and pulls up overview articles written by real historians.</a:t>
            </a:r>
          </a:p>
        </p:txBody>
      </p:sp>
      <p:sp>
        <p:nvSpPr>
          <p:cNvPr id="7" name="Down Arrow 6"/>
          <p:cNvSpPr/>
          <p:nvPr/>
        </p:nvSpPr>
        <p:spPr>
          <a:xfrm>
            <a:off x="4480560" y="1920240"/>
            <a:ext cx="274320" cy="274320"/>
          </a:xfrm>
          <a:prstGeom prst="downArrow">
            <a:avLst/>
          </a:prstGeom>
          <a:solidFill>
            <a:srgbClr val="0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3383280" y="2286000"/>
            <a:ext cx="2468880" cy="4399934"/>
          </a:xfrm>
          <a:prstGeom prst="roundRect">
            <a:avLst/>
          </a:prstGeom>
          <a:solidFill>
            <a:srgbClr val="1C1C1E"/>
          </a:solidFill>
          <a:ln w="19050"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rtlCol="0" anchor="ctr"/>
          <a:lstStyle/>
          <a:p>
            <a:pPr algn="ctr">
              <a:defRPr sz="1400" b="1">
                <a:solidFill>
                  <a:srgbClr val="00D2FF"/>
                </a:solidFill>
                <a:latin typeface="Arial"/>
              </a:defRPr>
            </a:pPr>
            <a:r>
              <a:rPr dirty="0"/>
              <a:t>STEP 2</a:t>
            </a:r>
            <a:br>
              <a:rPr dirty="0"/>
            </a:br>
            <a:r>
              <a:rPr dirty="0"/>
              <a:t>Lock onto PDFs</a:t>
            </a:r>
          </a:p>
          <a:p>
            <a:br>
              <a:rPr dirty="0"/>
            </a:br>
            <a:r>
              <a:rPr dirty="0"/>
              <a:t>What to do:</a:t>
            </a:r>
            <a:br>
              <a:rPr dirty="0"/>
            </a:br>
            <a:r>
              <a:rPr dirty="0"/>
              <a:t>Type </a:t>
            </a:r>
            <a:r>
              <a:rPr dirty="0" err="1"/>
              <a:t>filetype:pdf</a:t>
            </a:r>
            <a:r>
              <a:rPr dirty="0"/>
              <a:t> right after your search terms.</a:t>
            </a:r>
          </a:p>
          <a:p>
            <a:br>
              <a:rPr dirty="0"/>
            </a:br>
            <a:r>
              <a:rPr dirty="0"/>
              <a:t>Why it helps: School textbooks, research papers, and deep historical essays are saved as PDF documents, not regular web pages.</a:t>
            </a:r>
          </a:p>
        </p:txBody>
      </p:sp>
      <p:sp>
        <p:nvSpPr>
          <p:cNvPr id="9" name="Down Arrow 8"/>
          <p:cNvSpPr/>
          <p:nvPr/>
        </p:nvSpPr>
        <p:spPr>
          <a:xfrm>
            <a:off x="7223760" y="1920240"/>
            <a:ext cx="274320" cy="274320"/>
          </a:xfrm>
          <a:prstGeom prst="downArrow">
            <a:avLst/>
          </a:prstGeom>
          <a:solidFill>
            <a:srgbClr val="0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126480" y="2286000"/>
            <a:ext cx="2468880" cy="4399934"/>
          </a:xfrm>
          <a:prstGeom prst="roundRect">
            <a:avLst/>
          </a:prstGeom>
          <a:solidFill>
            <a:srgbClr val="1C1C1E"/>
          </a:solidFill>
          <a:ln w="19050">
            <a:solidFill>
              <a:srgbClr val="00D2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rtlCol="0" anchor="ctr"/>
          <a:lstStyle/>
          <a:p>
            <a:pPr algn="ctr">
              <a:defRPr sz="1400" b="1">
                <a:solidFill>
                  <a:srgbClr val="00D2FF"/>
                </a:solidFill>
                <a:latin typeface="Arial"/>
              </a:defRPr>
            </a:pPr>
            <a:r>
              <a:rPr dirty="0"/>
              <a:t>STEP 3</a:t>
            </a:r>
            <a:br>
              <a:rPr dirty="0"/>
            </a:br>
            <a:r>
              <a:rPr dirty="0"/>
              <a:t>Hide Primary Sources</a:t>
            </a:r>
          </a:p>
          <a:p>
            <a:br>
              <a:rPr dirty="0"/>
            </a:br>
            <a:r>
              <a:rPr dirty="0"/>
              <a:t>What to do:</a:t>
            </a:r>
            <a:br>
              <a:rPr dirty="0"/>
            </a:br>
            <a:r>
              <a:rPr dirty="0"/>
              <a:t>Use a minus sign before raw files (e.g., -diary -letters).</a:t>
            </a:r>
          </a:p>
          <a:p>
            <a:br>
              <a:rPr dirty="0"/>
            </a:br>
            <a:r>
              <a:rPr dirty="0"/>
              <a:t>Why it helps: When you need an expert explaining what happened later (instead of a raw old diary entry), this cleans up your results.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9966960" y="1920240"/>
            <a:ext cx="274320" cy="274320"/>
          </a:xfrm>
          <a:prstGeom prst="downArrow">
            <a:avLst/>
          </a:prstGeom>
          <a:solidFill>
            <a:srgbClr val="0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8869680" y="2285999"/>
            <a:ext cx="2468880" cy="4399935"/>
          </a:xfrm>
          <a:prstGeom prst="roundRect">
            <a:avLst/>
          </a:prstGeom>
          <a:solidFill>
            <a:srgbClr val="1C1C1E"/>
          </a:solidFill>
          <a:ln w="19050"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rtlCol="0" anchor="ctr"/>
          <a:lstStyle/>
          <a:p>
            <a:pPr algn="ctr">
              <a:defRPr sz="1400" b="1">
                <a:solidFill>
                  <a:srgbClr val="00D2FF"/>
                </a:solidFill>
                <a:latin typeface="Arial"/>
              </a:defRPr>
            </a:pPr>
            <a:r>
              <a:rPr dirty="0"/>
              <a:t>STEP 4</a:t>
            </a:r>
            <a:br>
              <a:rPr dirty="0"/>
            </a:br>
            <a:r>
              <a:rPr dirty="0"/>
              <a:t>Try Google Scholar</a:t>
            </a:r>
            <a:r>
              <a:rPr lang="en-US" dirty="0"/>
              <a:t> or Sweet Search - History</a:t>
            </a:r>
            <a:endParaRPr dirty="0"/>
          </a:p>
          <a:p>
            <a:br>
              <a:rPr dirty="0"/>
            </a:br>
            <a:r>
              <a:rPr dirty="0"/>
              <a:t>What to do:</a:t>
            </a:r>
            <a:br>
              <a:rPr dirty="0"/>
            </a:br>
            <a:r>
              <a:rPr dirty="0"/>
              <a:t>Go search on scholar.google.com </a:t>
            </a:r>
            <a:r>
              <a:rPr lang="en-US" dirty="0"/>
              <a:t>or Sweet Search – History instead</a:t>
            </a:r>
            <a:endParaRPr dirty="0"/>
          </a:p>
          <a:p>
            <a:br>
              <a:rPr dirty="0"/>
            </a:br>
            <a:r>
              <a:rPr dirty="0"/>
              <a:t>Why it helps:  blocks all normal websites, shopping links, and blogs, showing you only books and academic papers.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6546" y="669925"/>
            <a:ext cx="4650862" cy="48127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016" b="1">
                <a:solidFill>
                  <a:srgbClr val="FFFFFF"/>
                </a:solidFill>
              </a:defRPr>
            </a:pPr>
            <a:r>
              <a:rPr lang="en-US" sz="61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Google and Sweet Search Search Tips – New and Old Methods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06" y="5597879"/>
            <a:ext cx="510200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773479" y="753042"/>
            <a:ext cx="6124353" cy="51720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defRPr>
                <a:solidFill>
                  <a:srgbClr val="FFFFFF"/>
                </a:solidFill>
              </a:defRPr>
            </a:pPr>
            <a:endParaRPr lang="en-US" sz="2000" dirty="0">
              <a:solidFill>
                <a:schemeClr val="bg1"/>
              </a:solidFill>
            </a:endParaRPr>
          </a:p>
          <a:p>
            <a:pPr defTabSz="914400">
              <a:lnSpc>
                <a:spcPct val="90000"/>
              </a:lnSpc>
            </a:pPr>
            <a:r>
              <a:rPr lang="en-US" sz="2000" b="1" dirty="0">
                <a:solidFill>
                  <a:schemeClr val="bg1"/>
                </a:solidFill>
              </a:rPr>
              <a:t>Finding Primary Sources (Raw Evidence)</a:t>
            </a:r>
          </a:p>
          <a:p>
            <a:pPr defTabSz="914400">
              <a:lnSpc>
                <a:spcPct val="90000"/>
              </a:lnSpc>
            </a:pPr>
            <a:endParaRPr lang="en-US" sz="2000" b="1" dirty="0">
              <a:solidFill>
                <a:schemeClr val="bg1"/>
              </a:solidFill>
            </a:endParaRPr>
          </a:p>
          <a:p>
            <a:pPr lvl="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</a:rPr>
              <a:t>The Traditional Way (Exact Formula Search):</a:t>
            </a:r>
            <a:r>
              <a:rPr lang="en-US" sz="2000" dirty="0">
                <a:solidFill>
                  <a:schemeClr val="bg1"/>
                </a:solidFill>
              </a:rPr>
              <a:t> You type an exact string into Google to find old letters, photos, or official government logs.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chemeClr val="bg1"/>
                </a:solidFill>
              </a:rPr>
              <a:t>Example:</a:t>
            </a:r>
            <a:r>
              <a:rPr lang="en-US" sz="2000" dirty="0">
                <a:solidFill>
                  <a:schemeClr val="bg1"/>
                </a:solidFill>
              </a:rPr>
              <a:t> "oral history" AND "World War II" </a:t>
            </a:r>
            <a:r>
              <a:rPr lang="en-US" sz="2000" dirty="0" err="1">
                <a:solidFill>
                  <a:schemeClr val="bg1"/>
                </a:solidFill>
              </a:rPr>
              <a:t>site:.gov</a:t>
            </a:r>
            <a:endParaRPr lang="en-US" sz="2000" dirty="0">
              <a:solidFill>
                <a:schemeClr val="bg1"/>
              </a:solidFill>
            </a:endParaRPr>
          </a:p>
          <a:p>
            <a:pPr marL="228600" lvl="1" defTabSz="914400">
              <a:lnSpc>
                <a:spcPct val="90000"/>
              </a:lnSpc>
            </a:pPr>
            <a:endParaRPr lang="en-US" sz="2000" dirty="0">
              <a:solidFill>
                <a:schemeClr val="bg1"/>
              </a:solidFill>
            </a:endParaRPr>
          </a:p>
          <a:p>
            <a:pPr lvl="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</a:rPr>
              <a:t>The AI Way (The Map Finder):</a:t>
            </a:r>
            <a:endParaRPr lang="en-US" sz="2000" dirty="0">
              <a:solidFill>
                <a:schemeClr val="bg1"/>
              </a:solidFill>
            </a:endParaRPr>
          </a:p>
          <a:p>
            <a:pPr lvl="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You ask an AI tool to give you a roadmap of </a:t>
            </a:r>
            <a:r>
              <a:rPr lang="en-US" sz="2000" i="1" dirty="0">
                <a:solidFill>
                  <a:schemeClr val="bg1"/>
                </a:solidFill>
              </a:rPr>
              <a:t>where</a:t>
            </a:r>
            <a:r>
              <a:rPr lang="en-US" sz="2000" dirty="0">
                <a:solidFill>
                  <a:schemeClr val="bg1"/>
                </a:solidFill>
              </a:rPr>
              <a:t> those old documents are hidden online.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chemeClr val="bg1"/>
                </a:solidFill>
              </a:rPr>
              <a:t>Prompt:</a:t>
            </a:r>
            <a:r>
              <a:rPr lang="en-US" sz="2000" dirty="0">
                <a:solidFill>
                  <a:schemeClr val="bg1"/>
                </a:solidFill>
              </a:rPr>
              <a:t> "I am writing a history project on female codebreakers in WWII. What specific university libraries or museum archives have digital collections of their diaries?"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</a:defRPr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E883CF-F0F3-D47F-E2D6-D9267A104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5727AA-9C96-3F9D-7EFE-A8370901B7F4}"/>
              </a:ext>
            </a:extLst>
          </p:cNvPr>
          <p:cNvSpPr txBox="1"/>
          <p:nvPr/>
        </p:nvSpPr>
        <p:spPr>
          <a:xfrm>
            <a:off x="546546" y="669925"/>
            <a:ext cx="4650862" cy="48127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016" b="1">
                <a:solidFill>
                  <a:srgbClr val="FFFFFF"/>
                </a:solidFill>
              </a:defRPr>
            </a:pPr>
            <a:r>
              <a:rPr lang="en-US" sz="61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Google and Sweet Search Search Tips – New and Old Methods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06" y="5597879"/>
            <a:ext cx="510200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57130632-4944-FB2D-05AD-B325041EA808}"/>
              </a:ext>
            </a:extLst>
          </p:cNvPr>
          <p:cNvSpPr txBox="1"/>
          <p:nvPr/>
        </p:nvSpPr>
        <p:spPr>
          <a:xfrm>
            <a:off x="5518298" y="753042"/>
            <a:ext cx="6547496" cy="51720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defTabSz="914400">
              <a:lnSpc>
                <a:spcPct val="90000"/>
              </a:lnSpc>
            </a:pPr>
            <a:r>
              <a:rPr lang="en-US" sz="2400" b="1" dirty="0">
                <a:solidFill>
                  <a:schemeClr val="bg1"/>
                </a:solidFill>
              </a:rPr>
              <a:t>Finding Secondary Sources (Expert Analysis)</a:t>
            </a:r>
          </a:p>
          <a:p>
            <a:pPr defTabSz="914400">
              <a:lnSpc>
                <a:spcPct val="90000"/>
              </a:lnSpc>
            </a:pPr>
            <a:endParaRPr lang="en-US" sz="2400" b="1" dirty="0">
              <a:solidFill>
                <a:schemeClr val="bg1"/>
              </a:solidFill>
            </a:endParaRPr>
          </a:p>
          <a:p>
            <a:pPr lvl="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</a:rPr>
              <a:t>The Traditional Way (PDF Tracking):</a:t>
            </a:r>
            <a:r>
              <a:rPr lang="en-US" sz="2400" dirty="0">
                <a:solidFill>
                  <a:schemeClr val="bg1"/>
                </a:solidFill>
              </a:rPr>
              <a:t> You force Google to only show you real history essays and textbook chapters, completely skipping random opinion blogs.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chemeClr val="bg1"/>
                </a:solidFill>
              </a:rPr>
              <a:t>Example:</a:t>
            </a:r>
            <a:r>
              <a:rPr lang="en-US" sz="2400" dirty="0">
                <a:solidFill>
                  <a:schemeClr val="bg1"/>
                </a:solidFill>
              </a:rPr>
              <a:t> "League of Nations" "failure" </a:t>
            </a:r>
            <a:r>
              <a:rPr lang="en-US" sz="2400" dirty="0" err="1">
                <a:solidFill>
                  <a:schemeClr val="bg1"/>
                </a:solidFill>
              </a:rPr>
              <a:t>filetype:pdf</a:t>
            </a:r>
            <a:endParaRPr lang="en-US" sz="2400" dirty="0">
              <a:solidFill>
                <a:schemeClr val="bg1"/>
              </a:solidFill>
            </a:endParaRPr>
          </a:p>
          <a:p>
            <a:pPr marL="228600" lvl="1" defTabSz="914400">
              <a:lnSpc>
                <a:spcPct val="90000"/>
              </a:lnSpc>
            </a:pPr>
            <a:endParaRPr lang="en-US" sz="2400" dirty="0">
              <a:solidFill>
                <a:schemeClr val="bg1"/>
              </a:solidFill>
            </a:endParaRPr>
          </a:p>
          <a:p>
            <a:pPr lvl="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</a:rPr>
              <a:t>The AI Way (The Argument Summarizer):</a:t>
            </a:r>
            <a:r>
              <a:rPr lang="en-US" sz="2400" dirty="0">
                <a:solidFill>
                  <a:schemeClr val="bg1"/>
                </a:solidFill>
              </a:rPr>
              <a:t> You ask an AI tool to break down a complex historical argument into easy bullet points so you can understand it before writing.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chemeClr val="bg1"/>
                </a:solidFill>
              </a:rPr>
              <a:t>Prompt:</a:t>
            </a:r>
            <a:endParaRPr lang="en-US" sz="2400" dirty="0">
              <a:solidFill>
                <a:schemeClr val="bg1"/>
              </a:solidFill>
            </a:endParaRP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"Act as a history teacher. Explain the main reasons why historians argue over whether the League of Nations failed. Who are the famous authors on both sides?"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</a:defRPr>
            </a:pPr>
            <a:endParaRPr lang="en-US" sz="1900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208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FEF463D-EE6B-46FF-B7C7-74B09A96C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1A27B3A-460C-4100-99B5-817F25979F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7089" y="1498602"/>
            <a:ext cx="4403345" cy="3940174"/>
            <a:chOff x="827089" y="1498602"/>
            <a:chExt cx="4403345" cy="3940174"/>
          </a:xfrm>
          <a:effectLst>
            <a:outerShdw blurRad="381000" dist="1524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5450488-7F33-43E4-B4DA-CAB50A1CC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9" y="1498602"/>
              <a:ext cx="4403345" cy="3940174"/>
            </a:xfrm>
            <a:custGeom>
              <a:avLst/>
              <a:gdLst>
                <a:gd name="connsiteX0" fmla="*/ 0 w 5260975"/>
                <a:gd name="connsiteY0" fmla="*/ 0 h 4707593"/>
                <a:gd name="connsiteX1" fmla="*/ 5260975 w 5260975"/>
                <a:gd name="connsiteY1" fmla="*/ 0 h 4707593"/>
                <a:gd name="connsiteX2" fmla="*/ 5260975 w 5260975"/>
                <a:gd name="connsiteY2" fmla="*/ 3296937 h 4707593"/>
                <a:gd name="connsiteX3" fmla="*/ 5260975 w 5260975"/>
                <a:gd name="connsiteY3" fmla="*/ 3518571 h 4707593"/>
                <a:gd name="connsiteX4" fmla="*/ 5226504 w 5260975"/>
                <a:gd name="connsiteY4" fmla="*/ 3534000 h 4707593"/>
                <a:gd name="connsiteX5" fmla="*/ 5206341 w 5260975"/>
                <a:gd name="connsiteY5" fmla="*/ 3542065 h 4707593"/>
                <a:gd name="connsiteX6" fmla="*/ 5123287 w 5260975"/>
                <a:gd name="connsiteY6" fmla="*/ 3594010 h 4707593"/>
                <a:gd name="connsiteX7" fmla="*/ 5048107 w 5260975"/>
                <a:gd name="connsiteY7" fmla="*/ 3658244 h 4707593"/>
                <a:gd name="connsiteX8" fmla="*/ 4992899 w 5260975"/>
                <a:gd name="connsiteY8" fmla="*/ 3734479 h 4707593"/>
                <a:gd name="connsiteX9" fmla="*/ 4977440 w 5260975"/>
                <a:gd name="connsiteY9" fmla="*/ 3752627 h 4707593"/>
                <a:gd name="connsiteX10" fmla="*/ 4935194 w 5260975"/>
                <a:gd name="connsiteY10" fmla="*/ 3775382 h 4707593"/>
                <a:gd name="connsiteX11" fmla="*/ 4897844 w 5260975"/>
                <a:gd name="connsiteY11" fmla="*/ 3792472 h 4707593"/>
                <a:gd name="connsiteX12" fmla="*/ 4870767 w 5260975"/>
                <a:gd name="connsiteY12" fmla="*/ 3811388 h 4707593"/>
                <a:gd name="connsiteX13" fmla="*/ 4847917 w 5260975"/>
                <a:gd name="connsiteY13" fmla="*/ 3828767 h 4707593"/>
                <a:gd name="connsiteX14" fmla="*/ 4796163 w 5260975"/>
                <a:gd name="connsiteY14" fmla="*/ 3873702 h 4707593"/>
                <a:gd name="connsiteX15" fmla="*/ 4738843 w 5260975"/>
                <a:gd name="connsiteY15" fmla="*/ 3911628 h 4707593"/>
                <a:gd name="connsiteX16" fmla="*/ 4692755 w 5260975"/>
                <a:gd name="connsiteY16" fmla="*/ 3958099 h 4707593"/>
                <a:gd name="connsiteX17" fmla="*/ 4673744 w 5260975"/>
                <a:gd name="connsiteY17" fmla="*/ 3983255 h 4707593"/>
                <a:gd name="connsiteX18" fmla="*/ 4633801 w 5260975"/>
                <a:gd name="connsiteY18" fmla="*/ 4000442 h 4707593"/>
                <a:gd name="connsiteX19" fmla="*/ 4590499 w 5260975"/>
                <a:gd name="connsiteY19" fmla="*/ 4027326 h 4707593"/>
                <a:gd name="connsiteX20" fmla="*/ 4559773 w 5260975"/>
                <a:gd name="connsiteY20" fmla="*/ 4054018 h 4707593"/>
                <a:gd name="connsiteX21" fmla="*/ 4536059 w 5260975"/>
                <a:gd name="connsiteY21" fmla="*/ 4071877 h 4707593"/>
                <a:gd name="connsiteX22" fmla="*/ 4502550 w 5260975"/>
                <a:gd name="connsiteY22" fmla="*/ 4089832 h 4707593"/>
                <a:gd name="connsiteX23" fmla="*/ 4468944 w 5260975"/>
                <a:gd name="connsiteY23" fmla="*/ 4113356 h 4707593"/>
                <a:gd name="connsiteX24" fmla="*/ 4452623 w 5260975"/>
                <a:gd name="connsiteY24" fmla="*/ 4127854 h 4707593"/>
                <a:gd name="connsiteX25" fmla="*/ 4421032 w 5260975"/>
                <a:gd name="connsiteY25" fmla="*/ 4151953 h 4707593"/>
                <a:gd name="connsiteX26" fmla="*/ 4388483 w 5260975"/>
                <a:gd name="connsiteY26" fmla="*/ 4174421 h 4707593"/>
                <a:gd name="connsiteX27" fmla="*/ 4327321 w 5260975"/>
                <a:gd name="connsiteY27" fmla="*/ 4200153 h 4707593"/>
                <a:gd name="connsiteX28" fmla="*/ 4271633 w 5260975"/>
                <a:gd name="connsiteY28" fmla="*/ 4237983 h 4707593"/>
                <a:gd name="connsiteX29" fmla="*/ 4227465 w 5260975"/>
                <a:gd name="connsiteY29" fmla="*/ 4265635 h 4707593"/>
                <a:gd name="connsiteX30" fmla="*/ 4201733 w 5260975"/>
                <a:gd name="connsiteY30" fmla="*/ 4283783 h 4707593"/>
                <a:gd name="connsiteX31" fmla="*/ 4154494 w 5260975"/>
                <a:gd name="connsiteY31" fmla="*/ 4324301 h 4707593"/>
                <a:gd name="connsiteX32" fmla="*/ 4081234 w 5260975"/>
                <a:gd name="connsiteY32" fmla="*/ 4366931 h 4707593"/>
                <a:gd name="connsiteX33" fmla="*/ 4036971 w 5260975"/>
                <a:gd name="connsiteY33" fmla="*/ 4389975 h 4707593"/>
                <a:gd name="connsiteX34" fmla="*/ 3941725 w 5260975"/>
                <a:gd name="connsiteY34" fmla="*/ 4424733 h 4707593"/>
                <a:gd name="connsiteX35" fmla="*/ 3910999 w 5260975"/>
                <a:gd name="connsiteY35" fmla="*/ 4437119 h 4707593"/>
                <a:gd name="connsiteX36" fmla="*/ 3875859 w 5260975"/>
                <a:gd name="connsiteY36" fmla="*/ 4445280 h 4707593"/>
                <a:gd name="connsiteX37" fmla="*/ 3819401 w 5260975"/>
                <a:gd name="connsiteY37" fmla="*/ 4464579 h 4707593"/>
                <a:gd name="connsiteX38" fmla="*/ 3709176 w 5260975"/>
                <a:gd name="connsiteY38" fmla="*/ 4497800 h 4707593"/>
                <a:gd name="connsiteX39" fmla="*/ 3684981 w 5260975"/>
                <a:gd name="connsiteY39" fmla="*/ 4502889 h 4707593"/>
                <a:gd name="connsiteX40" fmla="*/ 3623338 w 5260975"/>
                <a:gd name="connsiteY40" fmla="*/ 4524300 h 4707593"/>
                <a:gd name="connsiteX41" fmla="*/ 3586373 w 5260975"/>
                <a:gd name="connsiteY41" fmla="*/ 4538702 h 4707593"/>
                <a:gd name="connsiteX42" fmla="*/ 3555743 w 5260975"/>
                <a:gd name="connsiteY42" fmla="*/ 4546960 h 4707593"/>
                <a:gd name="connsiteX43" fmla="*/ 3528667 w 5260975"/>
                <a:gd name="connsiteY43" fmla="*/ 4550801 h 4707593"/>
                <a:gd name="connsiteX44" fmla="*/ 3457424 w 5260975"/>
                <a:gd name="connsiteY44" fmla="*/ 4569811 h 4707593"/>
                <a:gd name="connsiteX45" fmla="*/ 3429003 w 5260975"/>
                <a:gd name="connsiteY45" fmla="*/ 4577301 h 4707593"/>
                <a:gd name="connsiteX46" fmla="*/ 3355264 w 5260975"/>
                <a:gd name="connsiteY46" fmla="*/ 4603033 h 4707593"/>
                <a:gd name="connsiteX47" fmla="*/ 3292757 w 5260975"/>
                <a:gd name="connsiteY47" fmla="*/ 4620027 h 4707593"/>
                <a:gd name="connsiteX48" fmla="*/ 3266643 w 5260975"/>
                <a:gd name="connsiteY48" fmla="*/ 4628188 h 4707593"/>
                <a:gd name="connsiteX49" fmla="*/ 3206921 w 5260975"/>
                <a:gd name="connsiteY49" fmla="*/ 4641823 h 4707593"/>
                <a:gd name="connsiteX50" fmla="*/ 3173123 w 5260975"/>
                <a:gd name="connsiteY50" fmla="*/ 4651425 h 4707593"/>
                <a:gd name="connsiteX51" fmla="*/ 3090646 w 5260975"/>
                <a:gd name="connsiteY51" fmla="*/ 4662274 h 4707593"/>
                <a:gd name="connsiteX52" fmla="*/ 3005480 w 5260975"/>
                <a:gd name="connsiteY52" fmla="*/ 4672739 h 4707593"/>
                <a:gd name="connsiteX53" fmla="*/ 2958721 w 5260975"/>
                <a:gd name="connsiteY53" fmla="*/ 4676196 h 4707593"/>
                <a:gd name="connsiteX54" fmla="*/ 2917915 w 5260975"/>
                <a:gd name="connsiteY54" fmla="*/ 4681670 h 4707593"/>
                <a:gd name="connsiteX55" fmla="*/ 2882389 w 5260975"/>
                <a:gd name="connsiteY55" fmla="*/ 4685126 h 4707593"/>
                <a:gd name="connsiteX56" fmla="*/ 2825837 w 5260975"/>
                <a:gd name="connsiteY56" fmla="*/ 4692135 h 4707593"/>
                <a:gd name="connsiteX57" fmla="*/ 2802313 w 5260975"/>
                <a:gd name="connsiteY57" fmla="*/ 4693960 h 4707593"/>
                <a:gd name="connsiteX58" fmla="*/ 2746816 w 5260975"/>
                <a:gd name="connsiteY58" fmla="*/ 4693863 h 4707593"/>
                <a:gd name="connsiteX59" fmla="*/ 2727517 w 5260975"/>
                <a:gd name="connsiteY59" fmla="*/ 4692903 h 4707593"/>
                <a:gd name="connsiteX60" fmla="*/ 2690359 w 5260975"/>
                <a:gd name="connsiteY60" fmla="*/ 4680997 h 4707593"/>
                <a:gd name="connsiteX61" fmla="*/ 2685943 w 5260975"/>
                <a:gd name="connsiteY61" fmla="*/ 4680133 h 4707593"/>
                <a:gd name="connsiteX62" fmla="*/ 2661554 w 5260975"/>
                <a:gd name="connsiteY62" fmla="*/ 4675428 h 4707593"/>
                <a:gd name="connsiteX63" fmla="*/ 2648208 w 5260975"/>
                <a:gd name="connsiteY63" fmla="*/ 4673892 h 4707593"/>
                <a:gd name="connsiteX64" fmla="*/ 2597512 w 5260975"/>
                <a:gd name="connsiteY64" fmla="*/ 4664099 h 4707593"/>
                <a:gd name="connsiteX65" fmla="*/ 2568324 w 5260975"/>
                <a:gd name="connsiteY65" fmla="*/ 4659490 h 4707593"/>
                <a:gd name="connsiteX66" fmla="*/ 2544704 w 5260975"/>
                <a:gd name="connsiteY66" fmla="*/ 4660162 h 4707593"/>
                <a:gd name="connsiteX67" fmla="*/ 2503225 w 5260975"/>
                <a:gd name="connsiteY67" fmla="*/ 4661026 h 4707593"/>
                <a:gd name="connsiteX68" fmla="*/ 2489975 w 5260975"/>
                <a:gd name="connsiteY68" fmla="*/ 4663235 h 4707593"/>
                <a:gd name="connsiteX69" fmla="*/ 2430061 w 5260975"/>
                <a:gd name="connsiteY69" fmla="*/ 4656897 h 4707593"/>
                <a:gd name="connsiteX70" fmla="*/ 2395880 w 5260975"/>
                <a:gd name="connsiteY70" fmla="*/ 4656417 h 4707593"/>
                <a:gd name="connsiteX71" fmla="*/ 2357378 w 5260975"/>
                <a:gd name="connsiteY71" fmla="*/ 4648544 h 4707593"/>
                <a:gd name="connsiteX72" fmla="*/ 2346145 w 5260975"/>
                <a:gd name="connsiteY72" fmla="*/ 4648928 h 4707593"/>
                <a:gd name="connsiteX73" fmla="*/ 2333567 w 5260975"/>
                <a:gd name="connsiteY73" fmla="*/ 4649600 h 4707593"/>
                <a:gd name="connsiteX74" fmla="*/ 2294968 w 5260975"/>
                <a:gd name="connsiteY74" fmla="*/ 4650177 h 4707593"/>
                <a:gd name="connsiteX75" fmla="*/ 2271540 w 5260975"/>
                <a:gd name="connsiteY75" fmla="*/ 4653057 h 4707593"/>
                <a:gd name="connsiteX76" fmla="*/ 2226895 w 5260975"/>
                <a:gd name="connsiteY76" fmla="*/ 4651329 h 4707593"/>
                <a:gd name="connsiteX77" fmla="*/ 2210379 w 5260975"/>
                <a:gd name="connsiteY77" fmla="*/ 4653825 h 4707593"/>
                <a:gd name="connsiteX78" fmla="*/ 2168613 w 5260975"/>
                <a:gd name="connsiteY78" fmla="*/ 4654113 h 4707593"/>
                <a:gd name="connsiteX79" fmla="*/ 2131167 w 5260975"/>
                <a:gd name="connsiteY79" fmla="*/ 4652673 h 4707593"/>
                <a:gd name="connsiteX80" fmla="*/ 2095065 w 5260975"/>
                <a:gd name="connsiteY80" fmla="*/ 4653441 h 4707593"/>
                <a:gd name="connsiteX81" fmla="*/ 2069237 w 5260975"/>
                <a:gd name="connsiteY81" fmla="*/ 4656609 h 4707593"/>
                <a:gd name="connsiteX82" fmla="*/ 2041201 w 5260975"/>
                <a:gd name="connsiteY82" fmla="*/ 4658529 h 4707593"/>
                <a:gd name="connsiteX83" fmla="*/ 1963909 w 5260975"/>
                <a:gd name="connsiteY83" fmla="*/ 4669955 h 4707593"/>
                <a:gd name="connsiteX84" fmla="*/ 1949603 w 5260975"/>
                <a:gd name="connsiteY84" fmla="*/ 4667171 h 4707593"/>
                <a:gd name="connsiteX85" fmla="*/ 1868373 w 5260975"/>
                <a:gd name="connsiteY85" fmla="*/ 4664578 h 4707593"/>
                <a:gd name="connsiteX86" fmla="*/ 1850707 w 5260975"/>
                <a:gd name="connsiteY86" fmla="*/ 4664771 h 4707593"/>
                <a:gd name="connsiteX87" fmla="*/ 1803275 w 5260975"/>
                <a:gd name="connsiteY87" fmla="*/ 4653441 h 4707593"/>
                <a:gd name="connsiteX88" fmla="*/ 1730112 w 5260975"/>
                <a:gd name="connsiteY88" fmla="*/ 4671396 h 4707593"/>
                <a:gd name="connsiteX89" fmla="*/ 1661652 w 5260975"/>
                <a:gd name="connsiteY89" fmla="*/ 4693863 h 4707593"/>
                <a:gd name="connsiteX90" fmla="*/ 1653011 w 5260975"/>
                <a:gd name="connsiteY90" fmla="*/ 4696744 h 4707593"/>
                <a:gd name="connsiteX91" fmla="*/ 1628431 w 5260975"/>
                <a:gd name="connsiteY91" fmla="*/ 4701641 h 4707593"/>
                <a:gd name="connsiteX92" fmla="*/ 1597995 w 5260975"/>
                <a:gd name="connsiteY92" fmla="*/ 4703369 h 4707593"/>
                <a:gd name="connsiteX93" fmla="*/ 1559396 w 5260975"/>
                <a:gd name="connsiteY93" fmla="*/ 4707593 h 4707593"/>
                <a:gd name="connsiteX94" fmla="*/ 1528480 w 5260975"/>
                <a:gd name="connsiteY94" fmla="*/ 4702312 h 4707593"/>
                <a:gd name="connsiteX95" fmla="*/ 1485272 w 5260975"/>
                <a:gd name="connsiteY95" fmla="*/ 4694439 h 4707593"/>
                <a:gd name="connsiteX96" fmla="*/ 1444562 w 5260975"/>
                <a:gd name="connsiteY96" fmla="*/ 4686950 h 4707593"/>
                <a:gd name="connsiteX97" fmla="*/ 1431696 w 5260975"/>
                <a:gd name="connsiteY97" fmla="*/ 4695783 h 4707593"/>
                <a:gd name="connsiteX98" fmla="*/ 1411821 w 5260975"/>
                <a:gd name="connsiteY98" fmla="*/ 4703464 h 4707593"/>
                <a:gd name="connsiteX99" fmla="*/ 1389738 w 5260975"/>
                <a:gd name="connsiteY99" fmla="*/ 4694247 h 4707593"/>
                <a:gd name="connsiteX100" fmla="*/ 1338081 w 5260975"/>
                <a:gd name="connsiteY100" fmla="*/ 4675141 h 4707593"/>
                <a:gd name="connsiteX101" fmla="*/ 1305436 w 5260975"/>
                <a:gd name="connsiteY101" fmla="*/ 4674276 h 4707593"/>
                <a:gd name="connsiteX102" fmla="*/ 1234481 w 5260975"/>
                <a:gd name="connsiteY102" fmla="*/ 4666115 h 4707593"/>
                <a:gd name="connsiteX103" fmla="*/ 1188106 w 5260975"/>
                <a:gd name="connsiteY103" fmla="*/ 4654497 h 4707593"/>
                <a:gd name="connsiteX104" fmla="*/ 1154790 w 5260975"/>
                <a:gd name="connsiteY104" fmla="*/ 4641343 h 4707593"/>
                <a:gd name="connsiteX105" fmla="*/ 1107069 w 5260975"/>
                <a:gd name="connsiteY105" fmla="*/ 4624156 h 4707593"/>
                <a:gd name="connsiteX106" fmla="*/ 1059158 w 5260975"/>
                <a:gd name="connsiteY106" fmla="*/ 4615227 h 4707593"/>
                <a:gd name="connsiteX107" fmla="*/ 1024496 w 5260975"/>
                <a:gd name="connsiteY107" fmla="*/ 4603993 h 4707593"/>
                <a:gd name="connsiteX108" fmla="*/ 982153 w 5260975"/>
                <a:gd name="connsiteY108" fmla="*/ 4596311 h 4707593"/>
                <a:gd name="connsiteX109" fmla="*/ 946628 w 5260975"/>
                <a:gd name="connsiteY109" fmla="*/ 4596024 h 4707593"/>
                <a:gd name="connsiteX110" fmla="*/ 890939 w 5260975"/>
                <a:gd name="connsiteY110" fmla="*/ 4597368 h 4707593"/>
                <a:gd name="connsiteX111" fmla="*/ 822769 w 5260975"/>
                <a:gd name="connsiteY111" fmla="*/ 4574133 h 4707593"/>
                <a:gd name="connsiteX112" fmla="*/ 795212 w 5260975"/>
                <a:gd name="connsiteY112" fmla="*/ 4568947 h 4707593"/>
                <a:gd name="connsiteX113" fmla="*/ 769288 w 5260975"/>
                <a:gd name="connsiteY113" fmla="*/ 4566547 h 4707593"/>
                <a:gd name="connsiteX114" fmla="*/ 714271 w 5260975"/>
                <a:gd name="connsiteY114" fmla="*/ 4551089 h 4707593"/>
                <a:gd name="connsiteX115" fmla="*/ 691900 w 5260975"/>
                <a:gd name="connsiteY115" fmla="*/ 4545999 h 4707593"/>
                <a:gd name="connsiteX116" fmla="*/ 660598 w 5260975"/>
                <a:gd name="connsiteY116" fmla="*/ 4546096 h 4707593"/>
                <a:gd name="connsiteX117" fmla="*/ 603662 w 5260975"/>
                <a:gd name="connsiteY117" fmla="*/ 4538991 h 4707593"/>
                <a:gd name="connsiteX118" fmla="*/ 546821 w 5260975"/>
                <a:gd name="connsiteY118" fmla="*/ 4518251 h 4707593"/>
                <a:gd name="connsiteX119" fmla="*/ 522721 w 5260975"/>
                <a:gd name="connsiteY119" fmla="*/ 4520267 h 4707593"/>
                <a:gd name="connsiteX120" fmla="*/ 514080 w 5260975"/>
                <a:gd name="connsiteY120" fmla="*/ 4519788 h 4707593"/>
                <a:gd name="connsiteX121" fmla="*/ 436404 w 5260975"/>
                <a:gd name="connsiteY121" fmla="*/ 4508361 h 4707593"/>
                <a:gd name="connsiteX122" fmla="*/ 428626 w 5260975"/>
                <a:gd name="connsiteY122" fmla="*/ 4507114 h 4707593"/>
                <a:gd name="connsiteX123" fmla="*/ 392141 w 5260975"/>
                <a:gd name="connsiteY123" fmla="*/ 4496936 h 4707593"/>
                <a:gd name="connsiteX124" fmla="*/ 300157 w 5260975"/>
                <a:gd name="connsiteY124" fmla="*/ 4490599 h 4707593"/>
                <a:gd name="connsiteX125" fmla="*/ 294493 w 5260975"/>
                <a:gd name="connsiteY125" fmla="*/ 4489831 h 4707593"/>
                <a:gd name="connsiteX126" fmla="*/ 263671 w 5260975"/>
                <a:gd name="connsiteY126" fmla="*/ 4494919 h 4707593"/>
                <a:gd name="connsiteX127" fmla="*/ 248406 w 5260975"/>
                <a:gd name="connsiteY127" fmla="*/ 4502121 h 4707593"/>
                <a:gd name="connsiteX128" fmla="*/ 224594 w 5260975"/>
                <a:gd name="connsiteY128" fmla="*/ 4509610 h 4707593"/>
                <a:gd name="connsiteX129" fmla="*/ 200398 w 5260975"/>
                <a:gd name="connsiteY129" fmla="*/ 4512395 h 4707593"/>
                <a:gd name="connsiteX130" fmla="*/ 159783 w 5260975"/>
                <a:gd name="connsiteY130" fmla="*/ 4501064 h 4707593"/>
                <a:gd name="connsiteX131" fmla="*/ 144997 w 5260975"/>
                <a:gd name="connsiteY131" fmla="*/ 4499912 h 4707593"/>
                <a:gd name="connsiteX132" fmla="*/ 112064 w 5260975"/>
                <a:gd name="connsiteY132" fmla="*/ 4494440 h 4707593"/>
                <a:gd name="connsiteX133" fmla="*/ 83259 w 5260975"/>
                <a:gd name="connsiteY133" fmla="*/ 4494824 h 4707593"/>
                <a:gd name="connsiteX134" fmla="*/ 60120 w 5260975"/>
                <a:gd name="connsiteY134" fmla="*/ 4503561 h 4707593"/>
                <a:gd name="connsiteX135" fmla="*/ 26514 w 5260975"/>
                <a:gd name="connsiteY135" fmla="*/ 4505289 h 4707593"/>
                <a:gd name="connsiteX136" fmla="*/ 4814 w 5260975"/>
                <a:gd name="connsiteY136" fmla="*/ 4498952 h 4707593"/>
                <a:gd name="connsiteX137" fmla="*/ 398 w 5260975"/>
                <a:gd name="connsiteY137" fmla="*/ 4498089 h 4707593"/>
                <a:gd name="connsiteX138" fmla="*/ 0 w 5260975"/>
                <a:gd name="connsiteY138" fmla="*/ 4498087 h 4707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260975" h="4707593">
                  <a:moveTo>
                    <a:pt x="0" y="0"/>
                  </a:moveTo>
                  <a:lnTo>
                    <a:pt x="5260975" y="0"/>
                  </a:lnTo>
                  <a:lnTo>
                    <a:pt x="5260975" y="3296937"/>
                  </a:lnTo>
                  <a:lnTo>
                    <a:pt x="5260975" y="3518571"/>
                  </a:lnTo>
                  <a:lnTo>
                    <a:pt x="5226504" y="3534000"/>
                  </a:lnTo>
                  <a:cubicBezTo>
                    <a:pt x="5219783" y="3536785"/>
                    <a:pt x="5212389" y="3538321"/>
                    <a:pt x="5206341" y="3542065"/>
                  </a:cubicBezTo>
                  <a:cubicBezTo>
                    <a:pt x="5178495" y="3559156"/>
                    <a:pt x="5151515" y="3577591"/>
                    <a:pt x="5123287" y="3594010"/>
                  </a:cubicBezTo>
                  <a:cubicBezTo>
                    <a:pt x="5094195" y="3611004"/>
                    <a:pt x="5068175" y="3631071"/>
                    <a:pt x="5048107" y="3658244"/>
                  </a:cubicBezTo>
                  <a:cubicBezTo>
                    <a:pt x="5029480" y="3683496"/>
                    <a:pt x="5011429" y="3709131"/>
                    <a:pt x="4992899" y="3734479"/>
                  </a:cubicBezTo>
                  <a:cubicBezTo>
                    <a:pt x="4988194" y="3740912"/>
                    <a:pt x="4983874" y="3748498"/>
                    <a:pt x="4977440" y="3752627"/>
                  </a:cubicBezTo>
                  <a:cubicBezTo>
                    <a:pt x="4964094" y="3761268"/>
                    <a:pt x="4949500" y="3768277"/>
                    <a:pt x="4935194" y="3775382"/>
                  </a:cubicBezTo>
                  <a:cubicBezTo>
                    <a:pt x="4922903" y="3781431"/>
                    <a:pt x="4909846" y="3785943"/>
                    <a:pt x="4897844" y="3792472"/>
                  </a:cubicBezTo>
                  <a:cubicBezTo>
                    <a:pt x="4888243" y="3797658"/>
                    <a:pt x="4879697" y="3804859"/>
                    <a:pt x="4870767" y="3811388"/>
                  </a:cubicBezTo>
                  <a:cubicBezTo>
                    <a:pt x="4862990" y="3817052"/>
                    <a:pt x="4854445" y="3821949"/>
                    <a:pt x="4847917" y="3828767"/>
                  </a:cubicBezTo>
                  <a:cubicBezTo>
                    <a:pt x="4831977" y="3845281"/>
                    <a:pt x="4815942" y="3861508"/>
                    <a:pt x="4796163" y="3873702"/>
                  </a:cubicBezTo>
                  <a:cubicBezTo>
                    <a:pt x="4776672" y="3885799"/>
                    <a:pt x="4758237" y="3899338"/>
                    <a:pt x="4738843" y="3911628"/>
                  </a:cubicBezTo>
                  <a:cubicBezTo>
                    <a:pt x="4719831" y="3923630"/>
                    <a:pt x="4702645" y="3936783"/>
                    <a:pt x="4692755" y="3958099"/>
                  </a:cubicBezTo>
                  <a:cubicBezTo>
                    <a:pt x="4688339" y="3967508"/>
                    <a:pt x="4682097" y="3977782"/>
                    <a:pt x="4673744" y="3983255"/>
                  </a:cubicBezTo>
                  <a:cubicBezTo>
                    <a:pt x="4661838" y="3991032"/>
                    <a:pt x="4646764" y="3993817"/>
                    <a:pt x="4633801" y="4000442"/>
                  </a:cubicBezTo>
                  <a:cubicBezTo>
                    <a:pt x="4618535" y="4008219"/>
                    <a:pt x="4600869" y="4014940"/>
                    <a:pt x="4590499" y="4027326"/>
                  </a:cubicBezTo>
                  <a:cubicBezTo>
                    <a:pt x="4581281" y="4038368"/>
                    <a:pt x="4571968" y="4047009"/>
                    <a:pt x="4559773" y="4054018"/>
                  </a:cubicBezTo>
                  <a:cubicBezTo>
                    <a:pt x="4551229" y="4058915"/>
                    <a:pt x="4544892" y="4067844"/>
                    <a:pt x="4536059" y="4071877"/>
                  </a:cubicBezTo>
                  <a:cubicBezTo>
                    <a:pt x="4524442" y="4077254"/>
                    <a:pt x="4512727" y="4081479"/>
                    <a:pt x="4502550" y="4089832"/>
                  </a:cubicBezTo>
                  <a:cubicBezTo>
                    <a:pt x="4491987" y="4098473"/>
                    <a:pt x="4479986" y="4105290"/>
                    <a:pt x="4468944" y="4113356"/>
                  </a:cubicBezTo>
                  <a:cubicBezTo>
                    <a:pt x="4463087" y="4117676"/>
                    <a:pt x="4458286" y="4123341"/>
                    <a:pt x="4452623" y="4127854"/>
                  </a:cubicBezTo>
                  <a:cubicBezTo>
                    <a:pt x="4442252" y="4136111"/>
                    <a:pt x="4431690" y="4144176"/>
                    <a:pt x="4421032" y="4151953"/>
                  </a:cubicBezTo>
                  <a:cubicBezTo>
                    <a:pt x="4410375" y="4159731"/>
                    <a:pt x="4400197" y="4168756"/>
                    <a:pt x="4388483" y="4174421"/>
                  </a:cubicBezTo>
                  <a:cubicBezTo>
                    <a:pt x="4368513" y="4184023"/>
                    <a:pt x="4346717" y="4189784"/>
                    <a:pt x="4327321" y="4200153"/>
                  </a:cubicBezTo>
                  <a:cubicBezTo>
                    <a:pt x="4307639" y="4210714"/>
                    <a:pt x="4289107" y="4223965"/>
                    <a:pt x="4271633" y="4237983"/>
                  </a:cubicBezTo>
                  <a:cubicBezTo>
                    <a:pt x="4257807" y="4249025"/>
                    <a:pt x="4244845" y="4259971"/>
                    <a:pt x="4227465" y="4265635"/>
                  </a:cubicBezTo>
                  <a:cubicBezTo>
                    <a:pt x="4217768" y="4268804"/>
                    <a:pt x="4207591" y="4275717"/>
                    <a:pt x="4201733" y="4283783"/>
                  </a:cubicBezTo>
                  <a:cubicBezTo>
                    <a:pt x="4189059" y="4301353"/>
                    <a:pt x="4172833" y="4313739"/>
                    <a:pt x="4154494" y="4324301"/>
                  </a:cubicBezTo>
                  <a:cubicBezTo>
                    <a:pt x="4130010" y="4338511"/>
                    <a:pt x="4105814" y="4353009"/>
                    <a:pt x="4081234" y="4366931"/>
                  </a:cubicBezTo>
                  <a:cubicBezTo>
                    <a:pt x="4066737" y="4375189"/>
                    <a:pt x="4052335" y="4383926"/>
                    <a:pt x="4036971" y="4389975"/>
                  </a:cubicBezTo>
                  <a:cubicBezTo>
                    <a:pt x="4005575" y="4402457"/>
                    <a:pt x="3973410" y="4413114"/>
                    <a:pt x="3941725" y="4424733"/>
                  </a:cubicBezTo>
                  <a:cubicBezTo>
                    <a:pt x="3931355" y="4428477"/>
                    <a:pt x="3921561" y="4433854"/>
                    <a:pt x="3910999" y="4437119"/>
                  </a:cubicBezTo>
                  <a:cubicBezTo>
                    <a:pt x="3899573" y="4440671"/>
                    <a:pt x="3887285" y="4441727"/>
                    <a:pt x="3875859" y="4445280"/>
                  </a:cubicBezTo>
                  <a:cubicBezTo>
                    <a:pt x="3856847" y="4451136"/>
                    <a:pt x="3838412" y="4458626"/>
                    <a:pt x="3819401" y="4464579"/>
                  </a:cubicBezTo>
                  <a:cubicBezTo>
                    <a:pt x="3782723" y="4476005"/>
                    <a:pt x="3745949" y="4486951"/>
                    <a:pt x="3709176" y="4497800"/>
                  </a:cubicBezTo>
                  <a:cubicBezTo>
                    <a:pt x="3701303" y="4500105"/>
                    <a:pt x="3692757" y="4500393"/>
                    <a:pt x="3684981" y="4502889"/>
                  </a:cubicBezTo>
                  <a:cubicBezTo>
                    <a:pt x="3664337" y="4509610"/>
                    <a:pt x="3643789" y="4516907"/>
                    <a:pt x="3623338" y="4524300"/>
                  </a:cubicBezTo>
                  <a:cubicBezTo>
                    <a:pt x="3610953" y="4528813"/>
                    <a:pt x="3598854" y="4534382"/>
                    <a:pt x="3586373" y="4538702"/>
                  </a:cubicBezTo>
                  <a:cubicBezTo>
                    <a:pt x="3576387" y="4542159"/>
                    <a:pt x="3566113" y="4544847"/>
                    <a:pt x="3555743" y="4546960"/>
                  </a:cubicBezTo>
                  <a:cubicBezTo>
                    <a:pt x="3546814" y="4548785"/>
                    <a:pt x="3537501" y="4548592"/>
                    <a:pt x="3528667" y="4550801"/>
                  </a:cubicBezTo>
                  <a:cubicBezTo>
                    <a:pt x="3504759" y="4556753"/>
                    <a:pt x="3481140" y="4563475"/>
                    <a:pt x="3457424" y="4569811"/>
                  </a:cubicBezTo>
                  <a:cubicBezTo>
                    <a:pt x="3447919" y="4572308"/>
                    <a:pt x="3438221" y="4574133"/>
                    <a:pt x="3429003" y="4577301"/>
                  </a:cubicBezTo>
                  <a:cubicBezTo>
                    <a:pt x="3404327" y="4585654"/>
                    <a:pt x="3380036" y="4595159"/>
                    <a:pt x="3355264" y="4603033"/>
                  </a:cubicBezTo>
                  <a:cubicBezTo>
                    <a:pt x="3334717" y="4609562"/>
                    <a:pt x="3313593" y="4614266"/>
                    <a:pt x="3292757" y="4620027"/>
                  </a:cubicBezTo>
                  <a:cubicBezTo>
                    <a:pt x="3283924" y="4622524"/>
                    <a:pt x="3275475" y="4626077"/>
                    <a:pt x="3266643" y="4628188"/>
                  </a:cubicBezTo>
                  <a:cubicBezTo>
                    <a:pt x="3246863" y="4632990"/>
                    <a:pt x="3226796" y="4637022"/>
                    <a:pt x="3206921" y="4641823"/>
                  </a:cubicBezTo>
                  <a:cubicBezTo>
                    <a:pt x="3195590" y="4644607"/>
                    <a:pt x="3184645" y="4649600"/>
                    <a:pt x="3173123" y="4651425"/>
                  </a:cubicBezTo>
                  <a:cubicBezTo>
                    <a:pt x="3145759" y="4655745"/>
                    <a:pt x="3118203" y="4658817"/>
                    <a:pt x="3090646" y="4662274"/>
                  </a:cubicBezTo>
                  <a:cubicBezTo>
                    <a:pt x="3062227" y="4665826"/>
                    <a:pt x="3033902" y="4669571"/>
                    <a:pt x="3005480" y="4672739"/>
                  </a:cubicBezTo>
                  <a:cubicBezTo>
                    <a:pt x="2989926" y="4674372"/>
                    <a:pt x="2974275" y="4674660"/>
                    <a:pt x="2958721" y="4676196"/>
                  </a:cubicBezTo>
                  <a:cubicBezTo>
                    <a:pt x="2945087" y="4677541"/>
                    <a:pt x="2931549" y="4680037"/>
                    <a:pt x="2917915" y="4681670"/>
                  </a:cubicBezTo>
                  <a:cubicBezTo>
                    <a:pt x="2906105" y="4683013"/>
                    <a:pt x="2894199" y="4683781"/>
                    <a:pt x="2882389" y="4685126"/>
                  </a:cubicBezTo>
                  <a:cubicBezTo>
                    <a:pt x="2863475" y="4687334"/>
                    <a:pt x="2844655" y="4689831"/>
                    <a:pt x="2825837" y="4692135"/>
                  </a:cubicBezTo>
                  <a:cubicBezTo>
                    <a:pt x="2817964" y="4692999"/>
                    <a:pt x="2809706" y="4695399"/>
                    <a:pt x="2802313" y="4693960"/>
                  </a:cubicBezTo>
                  <a:cubicBezTo>
                    <a:pt x="2783686" y="4690310"/>
                    <a:pt x="2765347" y="4691367"/>
                    <a:pt x="2746816" y="4693863"/>
                  </a:cubicBezTo>
                  <a:cubicBezTo>
                    <a:pt x="2740479" y="4694728"/>
                    <a:pt x="2733662" y="4694535"/>
                    <a:pt x="2727517" y="4692903"/>
                  </a:cubicBezTo>
                  <a:cubicBezTo>
                    <a:pt x="2714939" y="4689638"/>
                    <a:pt x="2702745" y="4685029"/>
                    <a:pt x="2690359" y="4680997"/>
                  </a:cubicBezTo>
                  <a:cubicBezTo>
                    <a:pt x="2689014" y="4680517"/>
                    <a:pt x="2687382" y="4680421"/>
                    <a:pt x="2685943" y="4680133"/>
                  </a:cubicBezTo>
                  <a:cubicBezTo>
                    <a:pt x="2677781" y="4678500"/>
                    <a:pt x="2669717" y="4676868"/>
                    <a:pt x="2661554" y="4675428"/>
                  </a:cubicBezTo>
                  <a:cubicBezTo>
                    <a:pt x="2657138" y="4674660"/>
                    <a:pt x="2652625" y="4674564"/>
                    <a:pt x="2648208" y="4673892"/>
                  </a:cubicBezTo>
                  <a:cubicBezTo>
                    <a:pt x="2631118" y="4671203"/>
                    <a:pt x="2612299" y="4675716"/>
                    <a:pt x="2597512" y="4664099"/>
                  </a:cubicBezTo>
                  <a:cubicBezTo>
                    <a:pt x="2587911" y="4656609"/>
                    <a:pt x="2578597" y="4658338"/>
                    <a:pt x="2568324" y="4659490"/>
                  </a:cubicBezTo>
                  <a:cubicBezTo>
                    <a:pt x="2560547" y="4660354"/>
                    <a:pt x="2552577" y="4660065"/>
                    <a:pt x="2544704" y="4660162"/>
                  </a:cubicBezTo>
                  <a:cubicBezTo>
                    <a:pt x="2530878" y="4660449"/>
                    <a:pt x="2517052" y="4660546"/>
                    <a:pt x="2503225" y="4661026"/>
                  </a:cubicBezTo>
                  <a:cubicBezTo>
                    <a:pt x="2498808" y="4661218"/>
                    <a:pt x="2494297" y="4663619"/>
                    <a:pt x="2489975" y="4663235"/>
                  </a:cubicBezTo>
                  <a:cubicBezTo>
                    <a:pt x="2470004" y="4661410"/>
                    <a:pt x="2450033" y="4658529"/>
                    <a:pt x="2430061" y="4656897"/>
                  </a:cubicBezTo>
                  <a:cubicBezTo>
                    <a:pt x="2418732" y="4655938"/>
                    <a:pt x="2407114" y="4657761"/>
                    <a:pt x="2395880" y="4656417"/>
                  </a:cubicBezTo>
                  <a:cubicBezTo>
                    <a:pt x="2382919" y="4654881"/>
                    <a:pt x="2370245" y="4650945"/>
                    <a:pt x="2357378" y="4648544"/>
                  </a:cubicBezTo>
                  <a:cubicBezTo>
                    <a:pt x="2353826" y="4647872"/>
                    <a:pt x="2349889" y="4648736"/>
                    <a:pt x="2346145" y="4648928"/>
                  </a:cubicBezTo>
                  <a:cubicBezTo>
                    <a:pt x="2341920" y="4649120"/>
                    <a:pt x="2337791" y="4649504"/>
                    <a:pt x="2333567" y="4649600"/>
                  </a:cubicBezTo>
                  <a:cubicBezTo>
                    <a:pt x="2320700" y="4649793"/>
                    <a:pt x="2307835" y="4649504"/>
                    <a:pt x="2294968" y="4650177"/>
                  </a:cubicBezTo>
                  <a:cubicBezTo>
                    <a:pt x="2287095" y="4650561"/>
                    <a:pt x="2278839" y="4654497"/>
                    <a:pt x="2271540" y="4653057"/>
                  </a:cubicBezTo>
                  <a:cubicBezTo>
                    <a:pt x="2256659" y="4650272"/>
                    <a:pt x="2241776" y="4656513"/>
                    <a:pt x="2226895" y="4651329"/>
                  </a:cubicBezTo>
                  <a:cubicBezTo>
                    <a:pt x="2222285" y="4649793"/>
                    <a:pt x="2215948" y="4653633"/>
                    <a:pt x="2210379" y="4653825"/>
                  </a:cubicBezTo>
                  <a:cubicBezTo>
                    <a:pt x="2196457" y="4654305"/>
                    <a:pt x="2182535" y="4654209"/>
                    <a:pt x="2168613" y="4654113"/>
                  </a:cubicBezTo>
                  <a:cubicBezTo>
                    <a:pt x="2156131" y="4654017"/>
                    <a:pt x="2143168" y="4655361"/>
                    <a:pt x="2131167" y="4652673"/>
                  </a:cubicBezTo>
                  <a:cubicBezTo>
                    <a:pt x="2118588" y="4649793"/>
                    <a:pt x="2107259" y="4650177"/>
                    <a:pt x="2095065" y="4653441"/>
                  </a:cubicBezTo>
                  <a:cubicBezTo>
                    <a:pt x="2086711" y="4655649"/>
                    <a:pt x="2077878" y="4655938"/>
                    <a:pt x="2069237" y="4656609"/>
                  </a:cubicBezTo>
                  <a:cubicBezTo>
                    <a:pt x="2059924" y="4657377"/>
                    <a:pt x="2049650" y="4655361"/>
                    <a:pt x="2041201" y="4658529"/>
                  </a:cubicBezTo>
                  <a:cubicBezTo>
                    <a:pt x="2016044" y="4667939"/>
                    <a:pt x="1990216" y="4669955"/>
                    <a:pt x="1963909" y="4669955"/>
                  </a:cubicBezTo>
                  <a:cubicBezTo>
                    <a:pt x="1959107" y="4669955"/>
                    <a:pt x="1954210" y="4668612"/>
                    <a:pt x="1949603" y="4667171"/>
                  </a:cubicBezTo>
                  <a:cubicBezTo>
                    <a:pt x="1922717" y="4658529"/>
                    <a:pt x="1895737" y="4659297"/>
                    <a:pt x="1868373" y="4664578"/>
                  </a:cubicBezTo>
                  <a:cubicBezTo>
                    <a:pt x="1862708" y="4665731"/>
                    <a:pt x="1856372" y="4665923"/>
                    <a:pt x="1850707" y="4664771"/>
                  </a:cubicBezTo>
                  <a:cubicBezTo>
                    <a:pt x="1834768" y="4661410"/>
                    <a:pt x="1819309" y="4655841"/>
                    <a:pt x="1803275" y="4653441"/>
                  </a:cubicBezTo>
                  <a:cubicBezTo>
                    <a:pt x="1776775" y="4649504"/>
                    <a:pt x="1753828" y="4662754"/>
                    <a:pt x="1730112" y="4671396"/>
                  </a:cubicBezTo>
                  <a:cubicBezTo>
                    <a:pt x="1707548" y="4679557"/>
                    <a:pt x="1688345" y="4697992"/>
                    <a:pt x="1661652" y="4693863"/>
                  </a:cubicBezTo>
                  <a:cubicBezTo>
                    <a:pt x="1658965" y="4693479"/>
                    <a:pt x="1655988" y="4696071"/>
                    <a:pt x="1653011" y="4696744"/>
                  </a:cubicBezTo>
                  <a:cubicBezTo>
                    <a:pt x="1644850" y="4698568"/>
                    <a:pt x="1636689" y="4700776"/>
                    <a:pt x="1628431" y="4701641"/>
                  </a:cubicBezTo>
                  <a:cubicBezTo>
                    <a:pt x="1618350" y="4702793"/>
                    <a:pt x="1608076" y="4702409"/>
                    <a:pt x="1597995" y="4703369"/>
                  </a:cubicBezTo>
                  <a:cubicBezTo>
                    <a:pt x="1585032" y="4704521"/>
                    <a:pt x="1572263" y="4707593"/>
                    <a:pt x="1559396" y="4707593"/>
                  </a:cubicBezTo>
                  <a:cubicBezTo>
                    <a:pt x="1549026" y="4707593"/>
                    <a:pt x="1538753" y="4704041"/>
                    <a:pt x="1528480" y="4702312"/>
                  </a:cubicBezTo>
                  <a:cubicBezTo>
                    <a:pt x="1513981" y="4699912"/>
                    <a:pt x="1498042" y="4700584"/>
                    <a:pt x="1485272" y="4694439"/>
                  </a:cubicBezTo>
                  <a:cubicBezTo>
                    <a:pt x="1471639" y="4687910"/>
                    <a:pt x="1458676" y="4684934"/>
                    <a:pt x="1444562" y="4686950"/>
                  </a:cubicBezTo>
                  <a:cubicBezTo>
                    <a:pt x="1439857" y="4687622"/>
                    <a:pt x="1433808" y="4691655"/>
                    <a:pt x="1431696" y="4695783"/>
                  </a:cubicBezTo>
                  <a:cubicBezTo>
                    <a:pt x="1426991" y="4705001"/>
                    <a:pt x="1420559" y="4706634"/>
                    <a:pt x="1411821" y="4703464"/>
                  </a:cubicBezTo>
                  <a:cubicBezTo>
                    <a:pt x="1404236" y="4700776"/>
                    <a:pt x="1394922" y="4699432"/>
                    <a:pt x="1389738" y="4694247"/>
                  </a:cubicBezTo>
                  <a:cubicBezTo>
                    <a:pt x="1375047" y="4679557"/>
                    <a:pt x="1356324" y="4679077"/>
                    <a:pt x="1338081" y="4675141"/>
                  </a:cubicBezTo>
                  <a:cubicBezTo>
                    <a:pt x="1326945" y="4672739"/>
                    <a:pt x="1316574" y="4672644"/>
                    <a:pt x="1305436" y="4674276"/>
                  </a:cubicBezTo>
                  <a:cubicBezTo>
                    <a:pt x="1281241" y="4677925"/>
                    <a:pt x="1257717" y="4672739"/>
                    <a:pt x="1234481" y="4666115"/>
                  </a:cubicBezTo>
                  <a:cubicBezTo>
                    <a:pt x="1219118" y="4661698"/>
                    <a:pt x="1203372" y="4659010"/>
                    <a:pt x="1188106" y="4654497"/>
                  </a:cubicBezTo>
                  <a:cubicBezTo>
                    <a:pt x="1176680" y="4651041"/>
                    <a:pt x="1165255" y="4646912"/>
                    <a:pt x="1154790" y="4641343"/>
                  </a:cubicBezTo>
                  <a:cubicBezTo>
                    <a:pt x="1139618" y="4633181"/>
                    <a:pt x="1126369" y="4620891"/>
                    <a:pt x="1107069" y="4624156"/>
                  </a:cubicBezTo>
                  <a:cubicBezTo>
                    <a:pt x="1090074" y="4627036"/>
                    <a:pt x="1074713" y="4620988"/>
                    <a:pt x="1059158" y="4615227"/>
                  </a:cubicBezTo>
                  <a:cubicBezTo>
                    <a:pt x="1047732" y="4611002"/>
                    <a:pt x="1036308" y="4606681"/>
                    <a:pt x="1024496" y="4603993"/>
                  </a:cubicBezTo>
                  <a:cubicBezTo>
                    <a:pt x="1010478" y="4600824"/>
                    <a:pt x="994635" y="4602169"/>
                    <a:pt x="982153" y="4596311"/>
                  </a:cubicBezTo>
                  <a:cubicBezTo>
                    <a:pt x="969095" y="4590166"/>
                    <a:pt x="958246" y="4594295"/>
                    <a:pt x="946628" y="4596024"/>
                  </a:cubicBezTo>
                  <a:cubicBezTo>
                    <a:pt x="928097" y="4598712"/>
                    <a:pt x="909661" y="4603705"/>
                    <a:pt x="890939" y="4597368"/>
                  </a:cubicBezTo>
                  <a:cubicBezTo>
                    <a:pt x="868184" y="4589687"/>
                    <a:pt x="845620" y="4581430"/>
                    <a:pt x="822769" y="4574133"/>
                  </a:cubicBezTo>
                  <a:cubicBezTo>
                    <a:pt x="813934" y="4571347"/>
                    <a:pt x="804431" y="4570195"/>
                    <a:pt x="795212" y="4568947"/>
                  </a:cubicBezTo>
                  <a:cubicBezTo>
                    <a:pt x="786476" y="4567891"/>
                    <a:pt x="776010" y="4570579"/>
                    <a:pt x="769288" y="4566547"/>
                  </a:cubicBezTo>
                  <a:cubicBezTo>
                    <a:pt x="752005" y="4556178"/>
                    <a:pt x="734243" y="4551089"/>
                    <a:pt x="714271" y="4551089"/>
                  </a:cubicBezTo>
                  <a:cubicBezTo>
                    <a:pt x="706781" y="4551089"/>
                    <a:pt x="699484" y="4546768"/>
                    <a:pt x="691900" y="4545999"/>
                  </a:cubicBezTo>
                  <a:cubicBezTo>
                    <a:pt x="681529" y="4545040"/>
                    <a:pt x="669623" y="4542447"/>
                    <a:pt x="660598" y="4546096"/>
                  </a:cubicBezTo>
                  <a:cubicBezTo>
                    <a:pt x="639379" y="4554737"/>
                    <a:pt x="622193" y="4547536"/>
                    <a:pt x="603662" y="4538991"/>
                  </a:cubicBezTo>
                  <a:cubicBezTo>
                    <a:pt x="585418" y="4530541"/>
                    <a:pt x="566215" y="4523821"/>
                    <a:pt x="546821" y="4518251"/>
                  </a:cubicBezTo>
                  <a:cubicBezTo>
                    <a:pt x="539524" y="4516235"/>
                    <a:pt x="530787" y="4519596"/>
                    <a:pt x="522721" y="4520267"/>
                  </a:cubicBezTo>
                  <a:cubicBezTo>
                    <a:pt x="519840" y="4520460"/>
                    <a:pt x="516671" y="4520748"/>
                    <a:pt x="514080" y="4519788"/>
                  </a:cubicBezTo>
                  <a:cubicBezTo>
                    <a:pt x="489020" y="4510570"/>
                    <a:pt x="463575" y="4503561"/>
                    <a:pt x="436404" y="4508361"/>
                  </a:cubicBezTo>
                  <a:cubicBezTo>
                    <a:pt x="433908" y="4508842"/>
                    <a:pt x="431123" y="4507786"/>
                    <a:pt x="428626" y="4507114"/>
                  </a:cubicBezTo>
                  <a:cubicBezTo>
                    <a:pt x="416432" y="4503657"/>
                    <a:pt x="404526" y="4498184"/>
                    <a:pt x="392141" y="4496936"/>
                  </a:cubicBezTo>
                  <a:cubicBezTo>
                    <a:pt x="361608" y="4493864"/>
                    <a:pt x="330884" y="4492615"/>
                    <a:pt x="300157" y="4490599"/>
                  </a:cubicBezTo>
                  <a:cubicBezTo>
                    <a:pt x="298237" y="4490503"/>
                    <a:pt x="296221" y="4490503"/>
                    <a:pt x="294493" y="4489831"/>
                  </a:cubicBezTo>
                  <a:cubicBezTo>
                    <a:pt x="283163" y="4485702"/>
                    <a:pt x="273274" y="4487047"/>
                    <a:pt x="263671" y="4494919"/>
                  </a:cubicBezTo>
                  <a:cubicBezTo>
                    <a:pt x="259447" y="4498376"/>
                    <a:pt x="253686" y="4500200"/>
                    <a:pt x="248406" y="4502121"/>
                  </a:cubicBezTo>
                  <a:cubicBezTo>
                    <a:pt x="240628" y="4505002"/>
                    <a:pt x="232659" y="4507786"/>
                    <a:pt x="224594" y="4509610"/>
                  </a:cubicBezTo>
                  <a:cubicBezTo>
                    <a:pt x="216624" y="4511338"/>
                    <a:pt x="208079" y="4513738"/>
                    <a:pt x="200398" y="4512395"/>
                  </a:cubicBezTo>
                  <a:cubicBezTo>
                    <a:pt x="186572" y="4509994"/>
                    <a:pt x="173417" y="4504618"/>
                    <a:pt x="159783" y="4501064"/>
                  </a:cubicBezTo>
                  <a:cubicBezTo>
                    <a:pt x="155079" y="4499816"/>
                    <a:pt x="149893" y="4500009"/>
                    <a:pt x="144997" y="4499912"/>
                  </a:cubicBezTo>
                  <a:cubicBezTo>
                    <a:pt x="133763" y="4499625"/>
                    <a:pt x="122241" y="4502409"/>
                    <a:pt x="112064" y="4494440"/>
                  </a:cubicBezTo>
                  <a:cubicBezTo>
                    <a:pt x="102655" y="4486951"/>
                    <a:pt x="93148" y="4489158"/>
                    <a:pt x="83259" y="4494824"/>
                  </a:cubicBezTo>
                  <a:cubicBezTo>
                    <a:pt x="76154" y="4498857"/>
                    <a:pt x="68090" y="4502025"/>
                    <a:pt x="60120" y="4503561"/>
                  </a:cubicBezTo>
                  <a:cubicBezTo>
                    <a:pt x="49174" y="4505673"/>
                    <a:pt x="38324" y="4506538"/>
                    <a:pt x="26514" y="4505289"/>
                  </a:cubicBezTo>
                  <a:cubicBezTo>
                    <a:pt x="18161" y="4504425"/>
                    <a:pt x="11343" y="4504041"/>
                    <a:pt x="4814" y="4498952"/>
                  </a:cubicBezTo>
                  <a:cubicBezTo>
                    <a:pt x="3759" y="4498184"/>
                    <a:pt x="1839" y="4497992"/>
                    <a:pt x="398" y="4498089"/>
                  </a:cubicBezTo>
                  <a:lnTo>
                    <a:pt x="0" y="4498087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14000"/>
                  </a:schemeClr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E5154B2-BEF9-4C08-B6B1-9DED9F17C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9" y="1498602"/>
              <a:ext cx="4403345" cy="3940174"/>
            </a:xfrm>
            <a:custGeom>
              <a:avLst/>
              <a:gdLst>
                <a:gd name="connsiteX0" fmla="*/ 0 w 5260975"/>
                <a:gd name="connsiteY0" fmla="*/ 0 h 4707593"/>
                <a:gd name="connsiteX1" fmla="*/ 5260975 w 5260975"/>
                <a:gd name="connsiteY1" fmla="*/ 0 h 4707593"/>
                <a:gd name="connsiteX2" fmla="*/ 5260975 w 5260975"/>
                <a:gd name="connsiteY2" fmla="*/ 3296937 h 4707593"/>
                <a:gd name="connsiteX3" fmla="*/ 5260975 w 5260975"/>
                <a:gd name="connsiteY3" fmla="*/ 3518571 h 4707593"/>
                <a:gd name="connsiteX4" fmla="*/ 5226504 w 5260975"/>
                <a:gd name="connsiteY4" fmla="*/ 3534000 h 4707593"/>
                <a:gd name="connsiteX5" fmla="*/ 5206341 w 5260975"/>
                <a:gd name="connsiteY5" fmla="*/ 3542065 h 4707593"/>
                <a:gd name="connsiteX6" fmla="*/ 5123287 w 5260975"/>
                <a:gd name="connsiteY6" fmla="*/ 3594010 h 4707593"/>
                <a:gd name="connsiteX7" fmla="*/ 5048107 w 5260975"/>
                <a:gd name="connsiteY7" fmla="*/ 3658244 h 4707593"/>
                <a:gd name="connsiteX8" fmla="*/ 4992899 w 5260975"/>
                <a:gd name="connsiteY8" fmla="*/ 3734479 h 4707593"/>
                <a:gd name="connsiteX9" fmla="*/ 4977440 w 5260975"/>
                <a:gd name="connsiteY9" fmla="*/ 3752627 h 4707593"/>
                <a:gd name="connsiteX10" fmla="*/ 4935194 w 5260975"/>
                <a:gd name="connsiteY10" fmla="*/ 3775382 h 4707593"/>
                <a:gd name="connsiteX11" fmla="*/ 4897844 w 5260975"/>
                <a:gd name="connsiteY11" fmla="*/ 3792472 h 4707593"/>
                <a:gd name="connsiteX12" fmla="*/ 4870767 w 5260975"/>
                <a:gd name="connsiteY12" fmla="*/ 3811388 h 4707593"/>
                <a:gd name="connsiteX13" fmla="*/ 4847917 w 5260975"/>
                <a:gd name="connsiteY13" fmla="*/ 3828767 h 4707593"/>
                <a:gd name="connsiteX14" fmla="*/ 4796163 w 5260975"/>
                <a:gd name="connsiteY14" fmla="*/ 3873702 h 4707593"/>
                <a:gd name="connsiteX15" fmla="*/ 4738843 w 5260975"/>
                <a:gd name="connsiteY15" fmla="*/ 3911628 h 4707593"/>
                <a:gd name="connsiteX16" fmla="*/ 4692755 w 5260975"/>
                <a:gd name="connsiteY16" fmla="*/ 3958099 h 4707593"/>
                <a:gd name="connsiteX17" fmla="*/ 4673744 w 5260975"/>
                <a:gd name="connsiteY17" fmla="*/ 3983255 h 4707593"/>
                <a:gd name="connsiteX18" fmla="*/ 4633801 w 5260975"/>
                <a:gd name="connsiteY18" fmla="*/ 4000442 h 4707593"/>
                <a:gd name="connsiteX19" fmla="*/ 4590499 w 5260975"/>
                <a:gd name="connsiteY19" fmla="*/ 4027326 h 4707593"/>
                <a:gd name="connsiteX20" fmla="*/ 4559773 w 5260975"/>
                <a:gd name="connsiteY20" fmla="*/ 4054018 h 4707593"/>
                <a:gd name="connsiteX21" fmla="*/ 4536059 w 5260975"/>
                <a:gd name="connsiteY21" fmla="*/ 4071877 h 4707593"/>
                <a:gd name="connsiteX22" fmla="*/ 4502550 w 5260975"/>
                <a:gd name="connsiteY22" fmla="*/ 4089832 h 4707593"/>
                <a:gd name="connsiteX23" fmla="*/ 4468944 w 5260975"/>
                <a:gd name="connsiteY23" fmla="*/ 4113356 h 4707593"/>
                <a:gd name="connsiteX24" fmla="*/ 4452623 w 5260975"/>
                <a:gd name="connsiteY24" fmla="*/ 4127854 h 4707593"/>
                <a:gd name="connsiteX25" fmla="*/ 4421032 w 5260975"/>
                <a:gd name="connsiteY25" fmla="*/ 4151953 h 4707593"/>
                <a:gd name="connsiteX26" fmla="*/ 4388483 w 5260975"/>
                <a:gd name="connsiteY26" fmla="*/ 4174421 h 4707593"/>
                <a:gd name="connsiteX27" fmla="*/ 4327321 w 5260975"/>
                <a:gd name="connsiteY27" fmla="*/ 4200153 h 4707593"/>
                <a:gd name="connsiteX28" fmla="*/ 4271633 w 5260975"/>
                <a:gd name="connsiteY28" fmla="*/ 4237983 h 4707593"/>
                <a:gd name="connsiteX29" fmla="*/ 4227465 w 5260975"/>
                <a:gd name="connsiteY29" fmla="*/ 4265635 h 4707593"/>
                <a:gd name="connsiteX30" fmla="*/ 4201733 w 5260975"/>
                <a:gd name="connsiteY30" fmla="*/ 4283783 h 4707593"/>
                <a:gd name="connsiteX31" fmla="*/ 4154494 w 5260975"/>
                <a:gd name="connsiteY31" fmla="*/ 4324301 h 4707593"/>
                <a:gd name="connsiteX32" fmla="*/ 4081234 w 5260975"/>
                <a:gd name="connsiteY32" fmla="*/ 4366931 h 4707593"/>
                <a:gd name="connsiteX33" fmla="*/ 4036971 w 5260975"/>
                <a:gd name="connsiteY33" fmla="*/ 4389975 h 4707593"/>
                <a:gd name="connsiteX34" fmla="*/ 3941725 w 5260975"/>
                <a:gd name="connsiteY34" fmla="*/ 4424733 h 4707593"/>
                <a:gd name="connsiteX35" fmla="*/ 3910999 w 5260975"/>
                <a:gd name="connsiteY35" fmla="*/ 4437119 h 4707593"/>
                <a:gd name="connsiteX36" fmla="*/ 3875859 w 5260975"/>
                <a:gd name="connsiteY36" fmla="*/ 4445280 h 4707593"/>
                <a:gd name="connsiteX37" fmla="*/ 3819401 w 5260975"/>
                <a:gd name="connsiteY37" fmla="*/ 4464579 h 4707593"/>
                <a:gd name="connsiteX38" fmla="*/ 3709176 w 5260975"/>
                <a:gd name="connsiteY38" fmla="*/ 4497800 h 4707593"/>
                <a:gd name="connsiteX39" fmla="*/ 3684981 w 5260975"/>
                <a:gd name="connsiteY39" fmla="*/ 4502889 h 4707593"/>
                <a:gd name="connsiteX40" fmla="*/ 3623338 w 5260975"/>
                <a:gd name="connsiteY40" fmla="*/ 4524300 h 4707593"/>
                <a:gd name="connsiteX41" fmla="*/ 3586373 w 5260975"/>
                <a:gd name="connsiteY41" fmla="*/ 4538702 h 4707593"/>
                <a:gd name="connsiteX42" fmla="*/ 3555743 w 5260975"/>
                <a:gd name="connsiteY42" fmla="*/ 4546960 h 4707593"/>
                <a:gd name="connsiteX43" fmla="*/ 3528667 w 5260975"/>
                <a:gd name="connsiteY43" fmla="*/ 4550801 h 4707593"/>
                <a:gd name="connsiteX44" fmla="*/ 3457424 w 5260975"/>
                <a:gd name="connsiteY44" fmla="*/ 4569811 h 4707593"/>
                <a:gd name="connsiteX45" fmla="*/ 3429003 w 5260975"/>
                <a:gd name="connsiteY45" fmla="*/ 4577301 h 4707593"/>
                <a:gd name="connsiteX46" fmla="*/ 3355264 w 5260975"/>
                <a:gd name="connsiteY46" fmla="*/ 4603033 h 4707593"/>
                <a:gd name="connsiteX47" fmla="*/ 3292757 w 5260975"/>
                <a:gd name="connsiteY47" fmla="*/ 4620027 h 4707593"/>
                <a:gd name="connsiteX48" fmla="*/ 3266643 w 5260975"/>
                <a:gd name="connsiteY48" fmla="*/ 4628188 h 4707593"/>
                <a:gd name="connsiteX49" fmla="*/ 3206921 w 5260975"/>
                <a:gd name="connsiteY49" fmla="*/ 4641823 h 4707593"/>
                <a:gd name="connsiteX50" fmla="*/ 3173123 w 5260975"/>
                <a:gd name="connsiteY50" fmla="*/ 4651425 h 4707593"/>
                <a:gd name="connsiteX51" fmla="*/ 3090646 w 5260975"/>
                <a:gd name="connsiteY51" fmla="*/ 4662274 h 4707593"/>
                <a:gd name="connsiteX52" fmla="*/ 3005480 w 5260975"/>
                <a:gd name="connsiteY52" fmla="*/ 4672739 h 4707593"/>
                <a:gd name="connsiteX53" fmla="*/ 2958721 w 5260975"/>
                <a:gd name="connsiteY53" fmla="*/ 4676196 h 4707593"/>
                <a:gd name="connsiteX54" fmla="*/ 2917915 w 5260975"/>
                <a:gd name="connsiteY54" fmla="*/ 4681670 h 4707593"/>
                <a:gd name="connsiteX55" fmla="*/ 2882389 w 5260975"/>
                <a:gd name="connsiteY55" fmla="*/ 4685126 h 4707593"/>
                <a:gd name="connsiteX56" fmla="*/ 2825837 w 5260975"/>
                <a:gd name="connsiteY56" fmla="*/ 4692135 h 4707593"/>
                <a:gd name="connsiteX57" fmla="*/ 2802313 w 5260975"/>
                <a:gd name="connsiteY57" fmla="*/ 4693960 h 4707593"/>
                <a:gd name="connsiteX58" fmla="*/ 2746816 w 5260975"/>
                <a:gd name="connsiteY58" fmla="*/ 4693863 h 4707593"/>
                <a:gd name="connsiteX59" fmla="*/ 2727517 w 5260975"/>
                <a:gd name="connsiteY59" fmla="*/ 4692903 h 4707593"/>
                <a:gd name="connsiteX60" fmla="*/ 2690359 w 5260975"/>
                <a:gd name="connsiteY60" fmla="*/ 4680997 h 4707593"/>
                <a:gd name="connsiteX61" fmla="*/ 2685943 w 5260975"/>
                <a:gd name="connsiteY61" fmla="*/ 4680133 h 4707593"/>
                <a:gd name="connsiteX62" fmla="*/ 2661554 w 5260975"/>
                <a:gd name="connsiteY62" fmla="*/ 4675428 h 4707593"/>
                <a:gd name="connsiteX63" fmla="*/ 2648208 w 5260975"/>
                <a:gd name="connsiteY63" fmla="*/ 4673892 h 4707593"/>
                <a:gd name="connsiteX64" fmla="*/ 2597512 w 5260975"/>
                <a:gd name="connsiteY64" fmla="*/ 4664099 h 4707593"/>
                <a:gd name="connsiteX65" fmla="*/ 2568324 w 5260975"/>
                <a:gd name="connsiteY65" fmla="*/ 4659490 h 4707593"/>
                <a:gd name="connsiteX66" fmla="*/ 2544704 w 5260975"/>
                <a:gd name="connsiteY66" fmla="*/ 4660162 h 4707593"/>
                <a:gd name="connsiteX67" fmla="*/ 2503225 w 5260975"/>
                <a:gd name="connsiteY67" fmla="*/ 4661026 h 4707593"/>
                <a:gd name="connsiteX68" fmla="*/ 2489975 w 5260975"/>
                <a:gd name="connsiteY68" fmla="*/ 4663235 h 4707593"/>
                <a:gd name="connsiteX69" fmla="*/ 2430061 w 5260975"/>
                <a:gd name="connsiteY69" fmla="*/ 4656897 h 4707593"/>
                <a:gd name="connsiteX70" fmla="*/ 2395880 w 5260975"/>
                <a:gd name="connsiteY70" fmla="*/ 4656417 h 4707593"/>
                <a:gd name="connsiteX71" fmla="*/ 2357378 w 5260975"/>
                <a:gd name="connsiteY71" fmla="*/ 4648544 h 4707593"/>
                <a:gd name="connsiteX72" fmla="*/ 2346145 w 5260975"/>
                <a:gd name="connsiteY72" fmla="*/ 4648928 h 4707593"/>
                <a:gd name="connsiteX73" fmla="*/ 2333567 w 5260975"/>
                <a:gd name="connsiteY73" fmla="*/ 4649600 h 4707593"/>
                <a:gd name="connsiteX74" fmla="*/ 2294968 w 5260975"/>
                <a:gd name="connsiteY74" fmla="*/ 4650177 h 4707593"/>
                <a:gd name="connsiteX75" fmla="*/ 2271540 w 5260975"/>
                <a:gd name="connsiteY75" fmla="*/ 4653057 h 4707593"/>
                <a:gd name="connsiteX76" fmla="*/ 2226895 w 5260975"/>
                <a:gd name="connsiteY76" fmla="*/ 4651329 h 4707593"/>
                <a:gd name="connsiteX77" fmla="*/ 2210379 w 5260975"/>
                <a:gd name="connsiteY77" fmla="*/ 4653825 h 4707593"/>
                <a:gd name="connsiteX78" fmla="*/ 2168613 w 5260975"/>
                <a:gd name="connsiteY78" fmla="*/ 4654113 h 4707593"/>
                <a:gd name="connsiteX79" fmla="*/ 2131167 w 5260975"/>
                <a:gd name="connsiteY79" fmla="*/ 4652673 h 4707593"/>
                <a:gd name="connsiteX80" fmla="*/ 2095065 w 5260975"/>
                <a:gd name="connsiteY80" fmla="*/ 4653441 h 4707593"/>
                <a:gd name="connsiteX81" fmla="*/ 2069237 w 5260975"/>
                <a:gd name="connsiteY81" fmla="*/ 4656609 h 4707593"/>
                <a:gd name="connsiteX82" fmla="*/ 2041201 w 5260975"/>
                <a:gd name="connsiteY82" fmla="*/ 4658529 h 4707593"/>
                <a:gd name="connsiteX83" fmla="*/ 1963909 w 5260975"/>
                <a:gd name="connsiteY83" fmla="*/ 4669955 h 4707593"/>
                <a:gd name="connsiteX84" fmla="*/ 1949603 w 5260975"/>
                <a:gd name="connsiteY84" fmla="*/ 4667171 h 4707593"/>
                <a:gd name="connsiteX85" fmla="*/ 1868373 w 5260975"/>
                <a:gd name="connsiteY85" fmla="*/ 4664578 h 4707593"/>
                <a:gd name="connsiteX86" fmla="*/ 1850707 w 5260975"/>
                <a:gd name="connsiteY86" fmla="*/ 4664771 h 4707593"/>
                <a:gd name="connsiteX87" fmla="*/ 1803275 w 5260975"/>
                <a:gd name="connsiteY87" fmla="*/ 4653441 h 4707593"/>
                <a:gd name="connsiteX88" fmla="*/ 1730112 w 5260975"/>
                <a:gd name="connsiteY88" fmla="*/ 4671396 h 4707593"/>
                <a:gd name="connsiteX89" fmla="*/ 1661652 w 5260975"/>
                <a:gd name="connsiteY89" fmla="*/ 4693863 h 4707593"/>
                <a:gd name="connsiteX90" fmla="*/ 1653011 w 5260975"/>
                <a:gd name="connsiteY90" fmla="*/ 4696744 h 4707593"/>
                <a:gd name="connsiteX91" fmla="*/ 1628431 w 5260975"/>
                <a:gd name="connsiteY91" fmla="*/ 4701641 h 4707593"/>
                <a:gd name="connsiteX92" fmla="*/ 1597995 w 5260975"/>
                <a:gd name="connsiteY92" fmla="*/ 4703369 h 4707593"/>
                <a:gd name="connsiteX93" fmla="*/ 1559396 w 5260975"/>
                <a:gd name="connsiteY93" fmla="*/ 4707593 h 4707593"/>
                <a:gd name="connsiteX94" fmla="*/ 1528480 w 5260975"/>
                <a:gd name="connsiteY94" fmla="*/ 4702312 h 4707593"/>
                <a:gd name="connsiteX95" fmla="*/ 1485272 w 5260975"/>
                <a:gd name="connsiteY95" fmla="*/ 4694439 h 4707593"/>
                <a:gd name="connsiteX96" fmla="*/ 1444562 w 5260975"/>
                <a:gd name="connsiteY96" fmla="*/ 4686950 h 4707593"/>
                <a:gd name="connsiteX97" fmla="*/ 1431696 w 5260975"/>
                <a:gd name="connsiteY97" fmla="*/ 4695783 h 4707593"/>
                <a:gd name="connsiteX98" fmla="*/ 1411821 w 5260975"/>
                <a:gd name="connsiteY98" fmla="*/ 4703464 h 4707593"/>
                <a:gd name="connsiteX99" fmla="*/ 1389738 w 5260975"/>
                <a:gd name="connsiteY99" fmla="*/ 4694247 h 4707593"/>
                <a:gd name="connsiteX100" fmla="*/ 1338081 w 5260975"/>
                <a:gd name="connsiteY100" fmla="*/ 4675141 h 4707593"/>
                <a:gd name="connsiteX101" fmla="*/ 1305436 w 5260975"/>
                <a:gd name="connsiteY101" fmla="*/ 4674276 h 4707593"/>
                <a:gd name="connsiteX102" fmla="*/ 1234481 w 5260975"/>
                <a:gd name="connsiteY102" fmla="*/ 4666115 h 4707593"/>
                <a:gd name="connsiteX103" fmla="*/ 1188106 w 5260975"/>
                <a:gd name="connsiteY103" fmla="*/ 4654497 h 4707593"/>
                <a:gd name="connsiteX104" fmla="*/ 1154790 w 5260975"/>
                <a:gd name="connsiteY104" fmla="*/ 4641343 h 4707593"/>
                <a:gd name="connsiteX105" fmla="*/ 1107069 w 5260975"/>
                <a:gd name="connsiteY105" fmla="*/ 4624156 h 4707593"/>
                <a:gd name="connsiteX106" fmla="*/ 1059158 w 5260975"/>
                <a:gd name="connsiteY106" fmla="*/ 4615227 h 4707593"/>
                <a:gd name="connsiteX107" fmla="*/ 1024496 w 5260975"/>
                <a:gd name="connsiteY107" fmla="*/ 4603993 h 4707593"/>
                <a:gd name="connsiteX108" fmla="*/ 982153 w 5260975"/>
                <a:gd name="connsiteY108" fmla="*/ 4596311 h 4707593"/>
                <a:gd name="connsiteX109" fmla="*/ 946628 w 5260975"/>
                <a:gd name="connsiteY109" fmla="*/ 4596024 h 4707593"/>
                <a:gd name="connsiteX110" fmla="*/ 890939 w 5260975"/>
                <a:gd name="connsiteY110" fmla="*/ 4597368 h 4707593"/>
                <a:gd name="connsiteX111" fmla="*/ 822769 w 5260975"/>
                <a:gd name="connsiteY111" fmla="*/ 4574133 h 4707593"/>
                <a:gd name="connsiteX112" fmla="*/ 795212 w 5260975"/>
                <a:gd name="connsiteY112" fmla="*/ 4568947 h 4707593"/>
                <a:gd name="connsiteX113" fmla="*/ 769288 w 5260975"/>
                <a:gd name="connsiteY113" fmla="*/ 4566547 h 4707593"/>
                <a:gd name="connsiteX114" fmla="*/ 714271 w 5260975"/>
                <a:gd name="connsiteY114" fmla="*/ 4551089 h 4707593"/>
                <a:gd name="connsiteX115" fmla="*/ 691900 w 5260975"/>
                <a:gd name="connsiteY115" fmla="*/ 4545999 h 4707593"/>
                <a:gd name="connsiteX116" fmla="*/ 660598 w 5260975"/>
                <a:gd name="connsiteY116" fmla="*/ 4546096 h 4707593"/>
                <a:gd name="connsiteX117" fmla="*/ 603662 w 5260975"/>
                <a:gd name="connsiteY117" fmla="*/ 4538991 h 4707593"/>
                <a:gd name="connsiteX118" fmla="*/ 546821 w 5260975"/>
                <a:gd name="connsiteY118" fmla="*/ 4518251 h 4707593"/>
                <a:gd name="connsiteX119" fmla="*/ 522721 w 5260975"/>
                <a:gd name="connsiteY119" fmla="*/ 4520267 h 4707593"/>
                <a:gd name="connsiteX120" fmla="*/ 514080 w 5260975"/>
                <a:gd name="connsiteY120" fmla="*/ 4519788 h 4707593"/>
                <a:gd name="connsiteX121" fmla="*/ 436404 w 5260975"/>
                <a:gd name="connsiteY121" fmla="*/ 4508361 h 4707593"/>
                <a:gd name="connsiteX122" fmla="*/ 428626 w 5260975"/>
                <a:gd name="connsiteY122" fmla="*/ 4507114 h 4707593"/>
                <a:gd name="connsiteX123" fmla="*/ 392141 w 5260975"/>
                <a:gd name="connsiteY123" fmla="*/ 4496936 h 4707593"/>
                <a:gd name="connsiteX124" fmla="*/ 300157 w 5260975"/>
                <a:gd name="connsiteY124" fmla="*/ 4490599 h 4707593"/>
                <a:gd name="connsiteX125" fmla="*/ 294493 w 5260975"/>
                <a:gd name="connsiteY125" fmla="*/ 4489831 h 4707593"/>
                <a:gd name="connsiteX126" fmla="*/ 263671 w 5260975"/>
                <a:gd name="connsiteY126" fmla="*/ 4494919 h 4707593"/>
                <a:gd name="connsiteX127" fmla="*/ 248406 w 5260975"/>
                <a:gd name="connsiteY127" fmla="*/ 4502121 h 4707593"/>
                <a:gd name="connsiteX128" fmla="*/ 224594 w 5260975"/>
                <a:gd name="connsiteY128" fmla="*/ 4509610 h 4707593"/>
                <a:gd name="connsiteX129" fmla="*/ 200398 w 5260975"/>
                <a:gd name="connsiteY129" fmla="*/ 4512395 h 4707593"/>
                <a:gd name="connsiteX130" fmla="*/ 159783 w 5260975"/>
                <a:gd name="connsiteY130" fmla="*/ 4501064 h 4707593"/>
                <a:gd name="connsiteX131" fmla="*/ 144997 w 5260975"/>
                <a:gd name="connsiteY131" fmla="*/ 4499912 h 4707593"/>
                <a:gd name="connsiteX132" fmla="*/ 112064 w 5260975"/>
                <a:gd name="connsiteY132" fmla="*/ 4494440 h 4707593"/>
                <a:gd name="connsiteX133" fmla="*/ 83259 w 5260975"/>
                <a:gd name="connsiteY133" fmla="*/ 4494824 h 4707593"/>
                <a:gd name="connsiteX134" fmla="*/ 60120 w 5260975"/>
                <a:gd name="connsiteY134" fmla="*/ 4503561 h 4707593"/>
                <a:gd name="connsiteX135" fmla="*/ 26514 w 5260975"/>
                <a:gd name="connsiteY135" fmla="*/ 4505289 h 4707593"/>
                <a:gd name="connsiteX136" fmla="*/ 4814 w 5260975"/>
                <a:gd name="connsiteY136" fmla="*/ 4498952 h 4707593"/>
                <a:gd name="connsiteX137" fmla="*/ 398 w 5260975"/>
                <a:gd name="connsiteY137" fmla="*/ 4498089 h 4707593"/>
                <a:gd name="connsiteX138" fmla="*/ 0 w 5260975"/>
                <a:gd name="connsiteY138" fmla="*/ 4498087 h 4707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260975" h="4707593">
                  <a:moveTo>
                    <a:pt x="0" y="0"/>
                  </a:moveTo>
                  <a:lnTo>
                    <a:pt x="5260975" y="0"/>
                  </a:lnTo>
                  <a:lnTo>
                    <a:pt x="5260975" y="3296937"/>
                  </a:lnTo>
                  <a:lnTo>
                    <a:pt x="5260975" y="3518571"/>
                  </a:lnTo>
                  <a:lnTo>
                    <a:pt x="5226504" y="3534000"/>
                  </a:lnTo>
                  <a:cubicBezTo>
                    <a:pt x="5219783" y="3536785"/>
                    <a:pt x="5212389" y="3538321"/>
                    <a:pt x="5206341" y="3542065"/>
                  </a:cubicBezTo>
                  <a:cubicBezTo>
                    <a:pt x="5178495" y="3559156"/>
                    <a:pt x="5151515" y="3577591"/>
                    <a:pt x="5123287" y="3594010"/>
                  </a:cubicBezTo>
                  <a:cubicBezTo>
                    <a:pt x="5094195" y="3611004"/>
                    <a:pt x="5068175" y="3631071"/>
                    <a:pt x="5048107" y="3658244"/>
                  </a:cubicBezTo>
                  <a:cubicBezTo>
                    <a:pt x="5029480" y="3683496"/>
                    <a:pt x="5011429" y="3709131"/>
                    <a:pt x="4992899" y="3734479"/>
                  </a:cubicBezTo>
                  <a:cubicBezTo>
                    <a:pt x="4988194" y="3740912"/>
                    <a:pt x="4983874" y="3748498"/>
                    <a:pt x="4977440" y="3752627"/>
                  </a:cubicBezTo>
                  <a:cubicBezTo>
                    <a:pt x="4964094" y="3761268"/>
                    <a:pt x="4949500" y="3768277"/>
                    <a:pt x="4935194" y="3775382"/>
                  </a:cubicBezTo>
                  <a:cubicBezTo>
                    <a:pt x="4922903" y="3781431"/>
                    <a:pt x="4909846" y="3785943"/>
                    <a:pt x="4897844" y="3792472"/>
                  </a:cubicBezTo>
                  <a:cubicBezTo>
                    <a:pt x="4888243" y="3797658"/>
                    <a:pt x="4879697" y="3804859"/>
                    <a:pt x="4870767" y="3811388"/>
                  </a:cubicBezTo>
                  <a:cubicBezTo>
                    <a:pt x="4862990" y="3817052"/>
                    <a:pt x="4854445" y="3821949"/>
                    <a:pt x="4847917" y="3828767"/>
                  </a:cubicBezTo>
                  <a:cubicBezTo>
                    <a:pt x="4831977" y="3845281"/>
                    <a:pt x="4815942" y="3861508"/>
                    <a:pt x="4796163" y="3873702"/>
                  </a:cubicBezTo>
                  <a:cubicBezTo>
                    <a:pt x="4776672" y="3885799"/>
                    <a:pt x="4758237" y="3899338"/>
                    <a:pt x="4738843" y="3911628"/>
                  </a:cubicBezTo>
                  <a:cubicBezTo>
                    <a:pt x="4719831" y="3923630"/>
                    <a:pt x="4702645" y="3936783"/>
                    <a:pt x="4692755" y="3958099"/>
                  </a:cubicBezTo>
                  <a:cubicBezTo>
                    <a:pt x="4688339" y="3967508"/>
                    <a:pt x="4682097" y="3977782"/>
                    <a:pt x="4673744" y="3983255"/>
                  </a:cubicBezTo>
                  <a:cubicBezTo>
                    <a:pt x="4661838" y="3991032"/>
                    <a:pt x="4646764" y="3993817"/>
                    <a:pt x="4633801" y="4000442"/>
                  </a:cubicBezTo>
                  <a:cubicBezTo>
                    <a:pt x="4618535" y="4008219"/>
                    <a:pt x="4600869" y="4014940"/>
                    <a:pt x="4590499" y="4027326"/>
                  </a:cubicBezTo>
                  <a:cubicBezTo>
                    <a:pt x="4581281" y="4038368"/>
                    <a:pt x="4571968" y="4047009"/>
                    <a:pt x="4559773" y="4054018"/>
                  </a:cubicBezTo>
                  <a:cubicBezTo>
                    <a:pt x="4551229" y="4058915"/>
                    <a:pt x="4544892" y="4067844"/>
                    <a:pt x="4536059" y="4071877"/>
                  </a:cubicBezTo>
                  <a:cubicBezTo>
                    <a:pt x="4524442" y="4077254"/>
                    <a:pt x="4512727" y="4081479"/>
                    <a:pt x="4502550" y="4089832"/>
                  </a:cubicBezTo>
                  <a:cubicBezTo>
                    <a:pt x="4491987" y="4098473"/>
                    <a:pt x="4479986" y="4105290"/>
                    <a:pt x="4468944" y="4113356"/>
                  </a:cubicBezTo>
                  <a:cubicBezTo>
                    <a:pt x="4463087" y="4117676"/>
                    <a:pt x="4458286" y="4123341"/>
                    <a:pt x="4452623" y="4127854"/>
                  </a:cubicBezTo>
                  <a:cubicBezTo>
                    <a:pt x="4442252" y="4136111"/>
                    <a:pt x="4431690" y="4144176"/>
                    <a:pt x="4421032" y="4151953"/>
                  </a:cubicBezTo>
                  <a:cubicBezTo>
                    <a:pt x="4410375" y="4159731"/>
                    <a:pt x="4400197" y="4168756"/>
                    <a:pt x="4388483" y="4174421"/>
                  </a:cubicBezTo>
                  <a:cubicBezTo>
                    <a:pt x="4368513" y="4184023"/>
                    <a:pt x="4346717" y="4189784"/>
                    <a:pt x="4327321" y="4200153"/>
                  </a:cubicBezTo>
                  <a:cubicBezTo>
                    <a:pt x="4307639" y="4210714"/>
                    <a:pt x="4289107" y="4223965"/>
                    <a:pt x="4271633" y="4237983"/>
                  </a:cubicBezTo>
                  <a:cubicBezTo>
                    <a:pt x="4257807" y="4249025"/>
                    <a:pt x="4244845" y="4259971"/>
                    <a:pt x="4227465" y="4265635"/>
                  </a:cubicBezTo>
                  <a:cubicBezTo>
                    <a:pt x="4217768" y="4268804"/>
                    <a:pt x="4207591" y="4275717"/>
                    <a:pt x="4201733" y="4283783"/>
                  </a:cubicBezTo>
                  <a:cubicBezTo>
                    <a:pt x="4189059" y="4301353"/>
                    <a:pt x="4172833" y="4313739"/>
                    <a:pt x="4154494" y="4324301"/>
                  </a:cubicBezTo>
                  <a:cubicBezTo>
                    <a:pt x="4130010" y="4338511"/>
                    <a:pt x="4105814" y="4353009"/>
                    <a:pt x="4081234" y="4366931"/>
                  </a:cubicBezTo>
                  <a:cubicBezTo>
                    <a:pt x="4066737" y="4375189"/>
                    <a:pt x="4052335" y="4383926"/>
                    <a:pt x="4036971" y="4389975"/>
                  </a:cubicBezTo>
                  <a:cubicBezTo>
                    <a:pt x="4005575" y="4402457"/>
                    <a:pt x="3973410" y="4413114"/>
                    <a:pt x="3941725" y="4424733"/>
                  </a:cubicBezTo>
                  <a:cubicBezTo>
                    <a:pt x="3931355" y="4428477"/>
                    <a:pt x="3921561" y="4433854"/>
                    <a:pt x="3910999" y="4437119"/>
                  </a:cubicBezTo>
                  <a:cubicBezTo>
                    <a:pt x="3899573" y="4440671"/>
                    <a:pt x="3887285" y="4441727"/>
                    <a:pt x="3875859" y="4445280"/>
                  </a:cubicBezTo>
                  <a:cubicBezTo>
                    <a:pt x="3856847" y="4451136"/>
                    <a:pt x="3838412" y="4458626"/>
                    <a:pt x="3819401" y="4464579"/>
                  </a:cubicBezTo>
                  <a:cubicBezTo>
                    <a:pt x="3782723" y="4476005"/>
                    <a:pt x="3745949" y="4486951"/>
                    <a:pt x="3709176" y="4497800"/>
                  </a:cubicBezTo>
                  <a:cubicBezTo>
                    <a:pt x="3701303" y="4500105"/>
                    <a:pt x="3692757" y="4500393"/>
                    <a:pt x="3684981" y="4502889"/>
                  </a:cubicBezTo>
                  <a:cubicBezTo>
                    <a:pt x="3664337" y="4509610"/>
                    <a:pt x="3643789" y="4516907"/>
                    <a:pt x="3623338" y="4524300"/>
                  </a:cubicBezTo>
                  <a:cubicBezTo>
                    <a:pt x="3610953" y="4528813"/>
                    <a:pt x="3598854" y="4534382"/>
                    <a:pt x="3586373" y="4538702"/>
                  </a:cubicBezTo>
                  <a:cubicBezTo>
                    <a:pt x="3576387" y="4542159"/>
                    <a:pt x="3566113" y="4544847"/>
                    <a:pt x="3555743" y="4546960"/>
                  </a:cubicBezTo>
                  <a:cubicBezTo>
                    <a:pt x="3546814" y="4548785"/>
                    <a:pt x="3537501" y="4548592"/>
                    <a:pt x="3528667" y="4550801"/>
                  </a:cubicBezTo>
                  <a:cubicBezTo>
                    <a:pt x="3504759" y="4556753"/>
                    <a:pt x="3481140" y="4563475"/>
                    <a:pt x="3457424" y="4569811"/>
                  </a:cubicBezTo>
                  <a:cubicBezTo>
                    <a:pt x="3447919" y="4572308"/>
                    <a:pt x="3438221" y="4574133"/>
                    <a:pt x="3429003" y="4577301"/>
                  </a:cubicBezTo>
                  <a:cubicBezTo>
                    <a:pt x="3404327" y="4585654"/>
                    <a:pt x="3380036" y="4595159"/>
                    <a:pt x="3355264" y="4603033"/>
                  </a:cubicBezTo>
                  <a:cubicBezTo>
                    <a:pt x="3334717" y="4609562"/>
                    <a:pt x="3313593" y="4614266"/>
                    <a:pt x="3292757" y="4620027"/>
                  </a:cubicBezTo>
                  <a:cubicBezTo>
                    <a:pt x="3283924" y="4622524"/>
                    <a:pt x="3275475" y="4626077"/>
                    <a:pt x="3266643" y="4628188"/>
                  </a:cubicBezTo>
                  <a:cubicBezTo>
                    <a:pt x="3246863" y="4632990"/>
                    <a:pt x="3226796" y="4637022"/>
                    <a:pt x="3206921" y="4641823"/>
                  </a:cubicBezTo>
                  <a:cubicBezTo>
                    <a:pt x="3195590" y="4644607"/>
                    <a:pt x="3184645" y="4649600"/>
                    <a:pt x="3173123" y="4651425"/>
                  </a:cubicBezTo>
                  <a:cubicBezTo>
                    <a:pt x="3145759" y="4655745"/>
                    <a:pt x="3118203" y="4658817"/>
                    <a:pt x="3090646" y="4662274"/>
                  </a:cubicBezTo>
                  <a:cubicBezTo>
                    <a:pt x="3062227" y="4665826"/>
                    <a:pt x="3033902" y="4669571"/>
                    <a:pt x="3005480" y="4672739"/>
                  </a:cubicBezTo>
                  <a:cubicBezTo>
                    <a:pt x="2989926" y="4674372"/>
                    <a:pt x="2974275" y="4674660"/>
                    <a:pt x="2958721" y="4676196"/>
                  </a:cubicBezTo>
                  <a:cubicBezTo>
                    <a:pt x="2945087" y="4677541"/>
                    <a:pt x="2931549" y="4680037"/>
                    <a:pt x="2917915" y="4681670"/>
                  </a:cubicBezTo>
                  <a:cubicBezTo>
                    <a:pt x="2906105" y="4683013"/>
                    <a:pt x="2894199" y="4683781"/>
                    <a:pt x="2882389" y="4685126"/>
                  </a:cubicBezTo>
                  <a:cubicBezTo>
                    <a:pt x="2863475" y="4687334"/>
                    <a:pt x="2844655" y="4689831"/>
                    <a:pt x="2825837" y="4692135"/>
                  </a:cubicBezTo>
                  <a:cubicBezTo>
                    <a:pt x="2817964" y="4692999"/>
                    <a:pt x="2809706" y="4695399"/>
                    <a:pt x="2802313" y="4693960"/>
                  </a:cubicBezTo>
                  <a:cubicBezTo>
                    <a:pt x="2783686" y="4690310"/>
                    <a:pt x="2765347" y="4691367"/>
                    <a:pt x="2746816" y="4693863"/>
                  </a:cubicBezTo>
                  <a:cubicBezTo>
                    <a:pt x="2740479" y="4694728"/>
                    <a:pt x="2733662" y="4694535"/>
                    <a:pt x="2727517" y="4692903"/>
                  </a:cubicBezTo>
                  <a:cubicBezTo>
                    <a:pt x="2714939" y="4689638"/>
                    <a:pt x="2702745" y="4685029"/>
                    <a:pt x="2690359" y="4680997"/>
                  </a:cubicBezTo>
                  <a:cubicBezTo>
                    <a:pt x="2689014" y="4680517"/>
                    <a:pt x="2687382" y="4680421"/>
                    <a:pt x="2685943" y="4680133"/>
                  </a:cubicBezTo>
                  <a:cubicBezTo>
                    <a:pt x="2677781" y="4678500"/>
                    <a:pt x="2669717" y="4676868"/>
                    <a:pt x="2661554" y="4675428"/>
                  </a:cubicBezTo>
                  <a:cubicBezTo>
                    <a:pt x="2657138" y="4674660"/>
                    <a:pt x="2652625" y="4674564"/>
                    <a:pt x="2648208" y="4673892"/>
                  </a:cubicBezTo>
                  <a:cubicBezTo>
                    <a:pt x="2631118" y="4671203"/>
                    <a:pt x="2612299" y="4675716"/>
                    <a:pt x="2597512" y="4664099"/>
                  </a:cubicBezTo>
                  <a:cubicBezTo>
                    <a:pt x="2587911" y="4656609"/>
                    <a:pt x="2578597" y="4658338"/>
                    <a:pt x="2568324" y="4659490"/>
                  </a:cubicBezTo>
                  <a:cubicBezTo>
                    <a:pt x="2560547" y="4660354"/>
                    <a:pt x="2552577" y="4660065"/>
                    <a:pt x="2544704" y="4660162"/>
                  </a:cubicBezTo>
                  <a:cubicBezTo>
                    <a:pt x="2530878" y="4660449"/>
                    <a:pt x="2517052" y="4660546"/>
                    <a:pt x="2503225" y="4661026"/>
                  </a:cubicBezTo>
                  <a:cubicBezTo>
                    <a:pt x="2498808" y="4661218"/>
                    <a:pt x="2494297" y="4663619"/>
                    <a:pt x="2489975" y="4663235"/>
                  </a:cubicBezTo>
                  <a:cubicBezTo>
                    <a:pt x="2470004" y="4661410"/>
                    <a:pt x="2450033" y="4658529"/>
                    <a:pt x="2430061" y="4656897"/>
                  </a:cubicBezTo>
                  <a:cubicBezTo>
                    <a:pt x="2418732" y="4655938"/>
                    <a:pt x="2407114" y="4657761"/>
                    <a:pt x="2395880" y="4656417"/>
                  </a:cubicBezTo>
                  <a:cubicBezTo>
                    <a:pt x="2382919" y="4654881"/>
                    <a:pt x="2370245" y="4650945"/>
                    <a:pt x="2357378" y="4648544"/>
                  </a:cubicBezTo>
                  <a:cubicBezTo>
                    <a:pt x="2353826" y="4647872"/>
                    <a:pt x="2349889" y="4648736"/>
                    <a:pt x="2346145" y="4648928"/>
                  </a:cubicBezTo>
                  <a:cubicBezTo>
                    <a:pt x="2341920" y="4649120"/>
                    <a:pt x="2337791" y="4649504"/>
                    <a:pt x="2333567" y="4649600"/>
                  </a:cubicBezTo>
                  <a:cubicBezTo>
                    <a:pt x="2320700" y="4649793"/>
                    <a:pt x="2307835" y="4649504"/>
                    <a:pt x="2294968" y="4650177"/>
                  </a:cubicBezTo>
                  <a:cubicBezTo>
                    <a:pt x="2287095" y="4650561"/>
                    <a:pt x="2278839" y="4654497"/>
                    <a:pt x="2271540" y="4653057"/>
                  </a:cubicBezTo>
                  <a:cubicBezTo>
                    <a:pt x="2256659" y="4650272"/>
                    <a:pt x="2241776" y="4656513"/>
                    <a:pt x="2226895" y="4651329"/>
                  </a:cubicBezTo>
                  <a:cubicBezTo>
                    <a:pt x="2222285" y="4649793"/>
                    <a:pt x="2215948" y="4653633"/>
                    <a:pt x="2210379" y="4653825"/>
                  </a:cubicBezTo>
                  <a:cubicBezTo>
                    <a:pt x="2196457" y="4654305"/>
                    <a:pt x="2182535" y="4654209"/>
                    <a:pt x="2168613" y="4654113"/>
                  </a:cubicBezTo>
                  <a:cubicBezTo>
                    <a:pt x="2156131" y="4654017"/>
                    <a:pt x="2143168" y="4655361"/>
                    <a:pt x="2131167" y="4652673"/>
                  </a:cubicBezTo>
                  <a:cubicBezTo>
                    <a:pt x="2118588" y="4649793"/>
                    <a:pt x="2107259" y="4650177"/>
                    <a:pt x="2095065" y="4653441"/>
                  </a:cubicBezTo>
                  <a:cubicBezTo>
                    <a:pt x="2086711" y="4655649"/>
                    <a:pt x="2077878" y="4655938"/>
                    <a:pt x="2069237" y="4656609"/>
                  </a:cubicBezTo>
                  <a:cubicBezTo>
                    <a:pt x="2059924" y="4657377"/>
                    <a:pt x="2049650" y="4655361"/>
                    <a:pt x="2041201" y="4658529"/>
                  </a:cubicBezTo>
                  <a:cubicBezTo>
                    <a:pt x="2016044" y="4667939"/>
                    <a:pt x="1990216" y="4669955"/>
                    <a:pt x="1963909" y="4669955"/>
                  </a:cubicBezTo>
                  <a:cubicBezTo>
                    <a:pt x="1959107" y="4669955"/>
                    <a:pt x="1954210" y="4668612"/>
                    <a:pt x="1949603" y="4667171"/>
                  </a:cubicBezTo>
                  <a:cubicBezTo>
                    <a:pt x="1922717" y="4658529"/>
                    <a:pt x="1895737" y="4659297"/>
                    <a:pt x="1868373" y="4664578"/>
                  </a:cubicBezTo>
                  <a:cubicBezTo>
                    <a:pt x="1862708" y="4665731"/>
                    <a:pt x="1856372" y="4665923"/>
                    <a:pt x="1850707" y="4664771"/>
                  </a:cubicBezTo>
                  <a:cubicBezTo>
                    <a:pt x="1834768" y="4661410"/>
                    <a:pt x="1819309" y="4655841"/>
                    <a:pt x="1803275" y="4653441"/>
                  </a:cubicBezTo>
                  <a:cubicBezTo>
                    <a:pt x="1776775" y="4649504"/>
                    <a:pt x="1753828" y="4662754"/>
                    <a:pt x="1730112" y="4671396"/>
                  </a:cubicBezTo>
                  <a:cubicBezTo>
                    <a:pt x="1707548" y="4679557"/>
                    <a:pt x="1688345" y="4697992"/>
                    <a:pt x="1661652" y="4693863"/>
                  </a:cubicBezTo>
                  <a:cubicBezTo>
                    <a:pt x="1658965" y="4693479"/>
                    <a:pt x="1655988" y="4696071"/>
                    <a:pt x="1653011" y="4696744"/>
                  </a:cubicBezTo>
                  <a:cubicBezTo>
                    <a:pt x="1644850" y="4698568"/>
                    <a:pt x="1636689" y="4700776"/>
                    <a:pt x="1628431" y="4701641"/>
                  </a:cubicBezTo>
                  <a:cubicBezTo>
                    <a:pt x="1618350" y="4702793"/>
                    <a:pt x="1608076" y="4702409"/>
                    <a:pt x="1597995" y="4703369"/>
                  </a:cubicBezTo>
                  <a:cubicBezTo>
                    <a:pt x="1585032" y="4704521"/>
                    <a:pt x="1572263" y="4707593"/>
                    <a:pt x="1559396" y="4707593"/>
                  </a:cubicBezTo>
                  <a:cubicBezTo>
                    <a:pt x="1549026" y="4707593"/>
                    <a:pt x="1538753" y="4704041"/>
                    <a:pt x="1528480" y="4702312"/>
                  </a:cubicBezTo>
                  <a:cubicBezTo>
                    <a:pt x="1513981" y="4699912"/>
                    <a:pt x="1498042" y="4700584"/>
                    <a:pt x="1485272" y="4694439"/>
                  </a:cubicBezTo>
                  <a:cubicBezTo>
                    <a:pt x="1471639" y="4687910"/>
                    <a:pt x="1458676" y="4684934"/>
                    <a:pt x="1444562" y="4686950"/>
                  </a:cubicBezTo>
                  <a:cubicBezTo>
                    <a:pt x="1439857" y="4687622"/>
                    <a:pt x="1433808" y="4691655"/>
                    <a:pt x="1431696" y="4695783"/>
                  </a:cubicBezTo>
                  <a:cubicBezTo>
                    <a:pt x="1426991" y="4705001"/>
                    <a:pt x="1420559" y="4706634"/>
                    <a:pt x="1411821" y="4703464"/>
                  </a:cubicBezTo>
                  <a:cubicBezTo>
                    <a:pt x="1404236" y="4700776"/>
                    <a:pt x="1394922" y="4699432"/>
                    <a:pt x="1389738" y="4694247"/>
                  </a:cubicBezTo>
                  <a:cubicBezTo>
                    <a:pt x="1375047" y="4679557"/>
                    <a:pt x="1356324" y="4679077"/>
                    <a:pt x="1338081" y="4675141"/>
                  </a:cubicBezTo>
                  <a:cubicBezTo>
                    <a:pt x="1326945" y="4672739"/>
                    <a:pt x="1316574" y="4672644"/>
                    <a:pt x="1305436" y="4674276"/>
                  </a:cubicBezTo>
                  <a:cubicBezTo>
                    <a:pt x="1281241" y="4677925"/>
                    <a:pt x="1257717" y="4672739"/>
                    <a:pt x="1234481" y="4666115"/>
                  </a:cubicBezTo>
                  <a:cubicBezTo>
                    <a:pt x="1219118" y="4661698"/>
                    <a:pt x="1203372" y="4659010"/>
                    <a:pt x="1188106" y="4654497"/>
                  </a:cubicBezTo>
                  <a:cubicBezTo>
                    <a:pt x="1176680" y="4651041"/>
                    <a:pt x="1165255" y="4646912"/>
                    <a:pt x="1154790" y="4641343"/>
                  </a:cubicBezTo>
                  <a:cubicBezTo>
                    <a:pt x="1139618" y="4633181"/>
                    <a:pt x="1126369" y="4620891"/>
                    <a:pt x="1107069" y="4624156"/>
                  </a:cubicBezTo>
                  <a:cubicBezTo>
                    <a:pt x="1090074" y="4627036"/>
                    <a:pt x="1074713" y="4620988"/>
                    <a:pt x="1059158" y="4615227"/>
                  </a:cubicBezTo>
                  <a:cubicBezTo>
                    <a:pt x="1047732" y="4611002"/>
                    <a:pt x="1036308" y="4606681"/>
                    <a:pt x="1024496" y="4603993"/>
                  </a:cubicBezTo>
                  <a:cubicBezTo>
                    <a:pt x="1010478" y="4600824"/>
                    <a:pt x="994635" y="4602169"/>
                    <a:pt x="982153" y="4596311"/>
                  </a:cubicBezTo>
                  <a:cubicBezTo>
                    <a:pt x="969095" y="4590166"/>
                    <a:pt x="958246" y="4594295"/>
                    <a:pt x="946628" y="4596024"/>
                  </a:cubicBezTo>
                  <a:cubicBezTo>
                    <a:pt x="928097" y="4598712"/>
                    <a:pt x="909661" y="4603705"/>
                    <a:pt x="890939" y="4597368"/>
                  </a:cubicBezTo>
                  <a:cubicBezTo>
                    <a:pt x="868184" y="4589687"/>
                    <a:pt x="845620" y="4581430"/>
                    <a:pt x="822769" y="4574133"/>
                  </a:cubicBezTo>
                  <a:cubicBezTo>
                    <a:pt x="813934" y="4571347"/>
                    <a:pt x="804431" y="4570195"/>
                    <a:pt x="795212" y="4568947"/>
                  </a:cubicBezTo>
                  <a:cubicBezTo>
                    <a:pt x="786476" y="4567891"/>
                    <a:pt x="776010" y="4570579"/>
                    <a:pt x="769288" y="4566547"/>
                  </a:cubicBezTo>
                  <a:cubicBezTo>
                    <a:pt x="752005" y="4556178"/>
                    <a:pt x="734243" y="4551089"/>
                    <a:pt x="714271" y="4551089"/>
                  </a:cubicBezTo>
                  <a:cubicBezTo>
                    <a:pt x="706781" y="4551089"/>
                    <a:pt x="699484" y="4546768"/>
                    <a:pt x="691900" y="4545999"/>
                  </a:cubicBezTo>
                  <a:cubicBezTo>
                    <a:pt x="681529" y="4545040"/>
                    <a:pt x="669623" y="4542447"/>
                    <a:pt x="660598" y="4546096"/>
                  </a:cubicBezTo>
                  <a:cubicBezTo>
                    <a:pt x="639379" y="4554737"/>
                    <a:pt x="622193" y="4547536"/>
                    <a:pt x="603662" y="4538991"/>
                  </a:cubicBezTo>
                  <a:cubicBezTo>
                    <a:pt x="585418" y="4530541"/>
                    <a:pt x="566215" y="4523821"/>
                    <a:pt x="546821" y="4518251"/>
                  </a:cubicBezTo>
                  <a:cubicBezTo>
                    <a:pt x="539524" y="4516235"/>
                    <a:pt x="530787" y="4519596"/>
                    <a:pt x="522721" y="4520267"/>
                  </a:cubicBezTo>
                  <a:cubicBezTo>
                    <a:pt x="519840" y="4520460"/>
                    <a:pt x="516671" y="4520748"/>
                    <a:pt x="514080" y="4519788"/>
                  </a:cubicBezTo>
                  <a:cubicBezTo>
                    <a:pt x="489020" y="4510570"/>
                    <a:pt x="463575" y="4503561"/>
                    <a:pt x="436404" y="4508361"/>
                  </a:cubicBezTo>
                  <a:cubicBezTo>
                    <a:pt x="433908" y="4508842"/>
                    <a:pt x="431123" y="4507786"/>
                    <a:pt x="428626" y="4507114"/>
                  </a:cubicBezTo>
                  <a:cubicBezTo>
                    <a:pt x="416432" y="4503657"/>
                    <a:pt x="404526" y="4498184"/>
                    <a:pt x="392141" y="4496936"/>
                  </a:cubicBezTo>
                  <a:cubicBezTo>
                    <a:pt x="361608" y="4493864"/>
                    <a:pt x="330884" y="4492615"/>
                    <a:pt x="300157" y="4490599"/>
                  </a:cubicBezTo>
                  <a:cubicBezTo>
                    <a:pt x="298237" y="4490503"/>
                    <a:pt x="296221" y="4490503"/>
                    <a:pt x="294493" y="4489831"/>
                  </a:cubicBezTo>
                  <a:cubicBezTo>
                    <a:pt x="283163" y="4485702"/>
                    <a:pt x="273274" y="4487047"/>
                    <a:pt x="263671" y="4494919"/>
                  </a:cubicBezTo>
                  <a:cubicBezTo>
                    <a:pt x="259447" y="4498376"/>
                    <a:pt x="253686" y="4500200"/>
                    <a:pt x="248406" y="4502121"/>
                  </a:cubicBezTo>
                  <a:cubicBezTo>
                    <a:pt x="240628" y="4505002"/>
                    <a:pt x="232659" y="4507786"/>
                    <a:pt x="224594" y="4509610"/>
                  </a:cubicBezTo>
                  <a:cubicBezTo>
                    <a:pt x="216624" y="4511338"/>
                    <a:pt x="208079" y="4513738"/>
                    <a:pt x="200398" y="4512395"/>
                  </a:cubicBezTo>
                  <a:cubicBezTo>
                    <a:pt x="186572" y="4509994"/>
                    <a:pt x="173417" y="4504618"/>
                    <a:pt x="159783" y="4501064"/>
                  </a:cubicBezTo>
                  <a:cubicBezTo>
                    <a:pt x="155079" y="4499816"/>
                    <a:pt x="149893" y="4500009"/>
                    <a:pt x="144997" y="4499912"/>
                  </a:cubicBezTo>
                  <a:cubicBezTo>
                    <a:pt x="133763" y="4499625"/>
                    <a:pt x="122241" y="4502409"/>
                    <a:pt x="112064" y="4494440"/>
                  </a:cubicBezTo>
                  <a:cubicBezTo>
                    <a:pt x="102655" y="4486951"/>
                    <a:pt x="93148" y="4489158"/>
                    <a:pt x="83259" y="4494824"/>
                  </a:cubicBezTo>
                  <a:cubicBezTo>
                    <a:pt x="76154" y="4498857"/>
                    <a:pt x="68090" y="4502025"/>
                    <a:pt x="60120" y="4503561"/>
                  </a:cubicBezTo>
                  <a:cubicBezTo>
                    <a:pt x="49174" y="4505673"/>
                    <a:pt x="38324" y="4506538"/>
                    <a:pt x="26514" y="4505289"/>
                  </a:cubicBezTo>
                  <a:cubicBezTo>
                    <a:pt x="18161" y="4504425"/>
                    <a:pt x="11343" y="4504041"/>
                    <a:pt x="4814" y="4498952"/>
                  </a:cubicBezTo>
                  <a:cubicBezTo>
                    <a:pt x="3759" y="4498184"/>
                    <a:pt x="1839" y="4497992"/>
                    <a:pt x="398" y="4498089"/>
                  </a:cubicBezTo>
                  <a:lnTo>
                    <a:pt x="0" y="4498087"/>
                  </a:lnTo>
                  <a:close/>
                </a:path>
              </a:pathLst>
            </a:custGeom>
            <a:solidFill>
              <a:schemeClr val="bg1">
                <a:alpha val="86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14000"/>
                  </a:schemeClr>
                </a:solidFill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268127" y="2023558"/>
            <a:ext cx="3521265" cy="24912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016" b="1">
                <a:solidFill>
                  <a:srgbClr val="FFFFFF"/>
                </a:solidFill>
              </a:defRPr>
            </a:pPr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Primary or Secondary?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0B5ED20-499B-41E7-95BE-8BBD31314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7088" y="4258080"/>
            <a:ext cx="4403345" cy="1180695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5A51D22-76EA-4C70-B5C9-ED3946924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7088" y="4258080"/>
            <a:ext cx="4403345" cy="1180695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671471" y="1311088"/>
            <a:ext cx="5693440" cy="44730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</a:defRPr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Example 1 - Treaty of Nanjing =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defRPr>
                <a:solidFill>
                  <a:srgbClr val="FFFFFF"/>
                </a:solidFill>
              </a:defRPr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Primary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</a:defRPr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1890s Hong Kong photograph =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defRPr>
                <a:solidFill>
                  <a:srgbClr val="FFFFFF"/>
                </a:solidFill>
              </a:defRPr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Primary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</a:defRPr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Academic Journal Article =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defRPr>
                <a:solidFill>
                  <a:srgbClr val="FFFFFF"/>
                </a:solidFill>
              </a:defRPr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Secondary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</a:defRPr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BBC History article =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defRPr>
                <a:solidFill>
                  <a:srgbClr val="FFFFFF"/>
                </a:solidFill>
              </a:defRPr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Secondary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>
                <a:solidFill>
                  <a:srgbClr val="FFFFFF"/>
                </a:solidFill>
              </a:defRPr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YouTube Video =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defRPr>
                <a:solidFill>
                  <a:srgbClr val="FFFFFF"/>
                </a:solidFill>
              </a:defRPr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</a:rPr>
              <a:t> Secondary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14141" y="1450655"/>
            <a:ext cx="3932030" cy="39566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016" b="1">
                <a:solidFill>
                  <a:srgbClr val="FFFFFF"/>
                </a:solidFill>
              </a:defRPr>
            </a:pPr>
            <a:r>
              <a:rPr lang="en-US" sz="7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Research Checklist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1450655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5408571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096000" y="1108061"/>
            <a:ext cx="5008901" cy="45719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defRPr>
                <a:solidFill>
                  <a:srgbClr val="FFFFFF"/>
                </a:solidFill>
              </a:defRPr>
            </a:pPr>
            <a:r>
              <a:rPr lang="en-US" sz="3600" dirty="0">
                <a:solidFill>
                  <a:schemeClr val="bg1"/>
                </a:solidFill>
              </a:rPr>
              <a:t>✓ 2 Primary Sources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defRPr>
                <a:solidFill>
                  <a:srgbClr val="FFFFFF"/>
                </a:solidFill>
              </a:defRPr>
            </a:pPr>
            <a:r>
              <a:rPr lang="en-US" sz="3600" dirty="0">
                <a:solidFill>
                  <a:schemeClr val="bg1"/>
                </a:solidFill>
              </a:rPr>
              <a:t>✓ 3 Secondary Sources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defRPr>
                <a:solidFill>
                  <a:srgbClr val="FFFFFF"/>
                </a:solidFill>
              </a:defRPr>
            </a:pPr>
            <a:r>
              <a:rPr lang="en-US" sz="3600" dirty="0">
                <a:solidFill>
                  <a:schemeClr val="bg1"/>
                </a:solidFill>
              </a:rPr>
              <a:t>✓ Notes from each source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defRPr>
                <a:solidFill>
                  <a:srgbClr val="FFFFFF"/>
                </a:solidFill>
              </a:defRPr>
            </a:pPr>
            <a:r>
              <a:rPr lang="en-US" sz="3600" dirty="0">
                <a:solidFill>
                  <a:schemeClr val="bg1"/>
                </a:solidFill>
              </a:rPr>
              <a:t>✓ MLA/APA citations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defRPr>
                <a:solidFill>
                  <a:srgbClr val="FFFFFF"/>
                </a:solidFill>
              </a:defRPr>
            </a:pPr>
            <a:r>
              <a:rPr lang="en-US" sz="3600" dirty="0">
                <a:solidFill>
                  <a:schemeClr val="bg1"/>
                </a:solidFill>
              </a:rPr>
              <a:t>✓ Historical evidence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Dark Gradient</Template>
  <TotalTime>73</TotalTime>
  <Words>792</Words>
  <Application>Microsoft Office PowerPoint</Application>
  <PresentationFormat>Widescreen</PresentationFormat>
  <Paragraphs>86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Christopher Janzen</dc:creator>
  <cp:keywords/>
  <dc:description>generated using python-pptx</dc:description>
  <cp:lastModifiedBy>Christopher Janzen</cp:lastModifiedBy>
  <cp:revision>8</cp:revision>
  <dcterms:created xsi:type="dcterms:W3CDTF">2026-10-19T23:26:57Z</dcterms:created>
  <dcterms:modified xsi:type="dcterms:W3CDTF">2026-10-20T13:13:38Z</dcterms:modified>
  <cp:category/>
</cp:coreProperties>
</file>